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  <p:sldMasterId id="2147484103" r:id="rId8"/>
  </p:sldMasterIdLst>
  <p:notesMasterIdLst>
    <p:notesMasterId r:id="rId19"/>
  </p:notesMasterIdLst>
  <p:sldIdLst>
    <p:sldId id="2147470718" r:id="rId9"/>
    <p:sldId id="4656" r:id="rId10"/>
    <p:sldId id="2147470753" r:id="rId11"/>
    <p:sldId id="705" r:id="rId12"/>
    <p:sldId id="5015" r:id="rId13"/>
    <p:sldId id="2147470742" r:id="rId14"/>
    <p:sldId id="275" r:id="rId15"/>
    <p:sldId id="4798" r:id="rId16"/>
    <p:sldId id="598" r:id="rId17"/>
    <p:sldId id="2147470725" r:id="rId18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64407" autoAdjust="0"/>
  </p:normalViewPr>
  <p:slideViewPr>
    <p:cSldViewPr snapToGrid="0">
      <p:cViewPr varScale="1">
        <p:scale>
          <a:sx n="43" d="100"/>
          <a:sy n="43" d="100"/>
        </p:scale>
        <p:origin x="2130" y="30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Pettersson" userId="7b9a48fb-256a-44dd-80ba-f7fd7fef58f4" providerId="ADAL" clId="{40C99B02-714C-4D65-AC0C-7A38F00221EA}"/>
    <pc:docChg chg="modSld">
      <pc:chgData name="Sofie Pettersson" userId="7b9a48fb-256a-44dd-80ba-f7fd7fef58f4" providerId="ADAL" clId="{40C99B02-714C-4D65-AC0C-7A38F00221EA}" dt="2025-11-12T13:49:37.737" v="3" actId="20577"/>
      <pc:docMkLst>
        <pc:docMk/>
      </pc:docMkLst>
      <pc:sldChg chg="modNotesTx">
        <pc:chgData name="Sofie Pettersson" userId="7b9a48fb-256a-44dd-80ba-f7fd7fef58f4" providerId="ADAL" clId="{40C99B02-714C-4D65-AC0C-7A38F00221EA}" dt="2025-11-12T13:49:37.737" v="3" actId="20577"/>
        <pc:sldMkLst>
          <pc:docMk/>
          <pc:sldMk cId="169625600" sldId="705"/>
        </pc:sldMkLst>
      </pc:sldChg>
      <pc:sldChg chg="modNotesTx">
        <pc:chgData name="Sofie Pettersson" userId="7b9a48fb-256a-44dd-80ba-f7fd7fef58f4" providerId="ADAL" clId="{40C99B02-714C-4D65-AC0C-7A38F00221EA}" dt="2025-11-12T13:49:29.665" v="1" actId="20577"/>
        <pc:sldMkLst>
          <pc:docMk/>
          <pc:sldMk cId="3789687081" sldId="4656"/>
        </pc:sldMkLst>
      </pc:sldChg>
      <pc:sldChg chg="modNotesTx">
        <pc:chgData name="Sofie Pettersson" userId="7b9a48fb-256a-44dd-80ba-f7fd7fef58f4" providerId="ADAL" clId="{40C99B02-714C-4D65-AC0C-7A38F00221EA}" dt="2025-11-12T13:49:23.610" v="0" actId="20577"/>
        <pc:sldMkLst>
          <pc:docMk/>
          <pc:sldMk cId="1483664109" sldId="2147470718"/>
        </pc:sldMkLst>
      </pc:sldChg>
      <pc:sldChg chg="modNotesTx">
        <pc:chgData name="Sofie Pettersson" userId="7b9a48fb-256a-44dd-80ba-f7fd7fef58f4" providerId="ADAL" clId="{40C99B02-714C-4D65-AC0C-7A38F00221EA}" dt="2025-11-12T13:49:33.851" v="2" actId="20577"/>
        <pc:sldMkLst>
          <pc:docMk/>
          <pc:sldMk cId="2785259119" sldId="214747075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09D04-DFAB-45D1-8DCC-1A8AC8D155B0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C115EE-305A-4EC1-AA36-B7B86DF12226}">
      <dgm:prSet/>
      <dgm:spPr/>
      <dgm:t>
        <a:bodyPr/>
        <a:lstStyle/>
        <a:p>
          <a:r>
            <a:rPr lang="en-US" baseline="0" dirty="0" err="1"/>
            <a:t>Mödra</a:t>
          </a:r>
          <a:r>
            <a:rPr lang="en-US" baseline="0" dirty="0"/>
            <a:t>- och </a:t>
          </a:r>
          <a:r>
            <a:rPr lang="en-US" baseline="0" dirty="0" err="1"/>
            <a:t>barnhälsovården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7161805B-7688-4B32-A197-E1785D27F006}" type="parTrans" cxnId="{48CBE0EC-51A5-4036-A491-462FD681A672}">
      <dgm:prSet/>
      <dgm:spPr/>
      <dgm:t>
        <a:bodyPr/>
        <a:lstStyle/>
        <a:p>
          <a:endParaRPr lang="en-US"/>
        </a:p>
      </dgm:t>
    </dgm:pt>
    <dgm:pt modelId="{493080AF-1560-4773-91F9-0E337E76CC2A}" type="sibTrans" cxnId="{48CBE0EC-51A5-4036-A491-462FD681A672}">
      <dgm:prSet/>
      <dgm:spPr/>
      <dgm:t>
        <a:bodyPr/>
        <a:lstStyle/>
        <a:p>
          <a:endParaRPr lang="en-US"/>
        </a:p>
      </dgm:t>
    </dgm:pt>
    <dgm:pt modelId="{3E652AB9-728A-4170-A323-94F982493758}">
      <dgm:prSet/>
      <dgm:spPr/>
      <dgm:t>
        <a:bodyPr/>
        <a:lstStyle/>
        <a:p>
          <a:r>
            <a:rPr lang="en-US" baseline="0"/>
            <a:t>Hälso- och sjukvården</a:t>
          </a:r>
          <a:endParaRPr lang="en-US"/>
        </a:p>
      </dgm:t>
    </dgm:pt>
    <dgm:pt modelId="{3ABB1FBC-3F84-48F9-8047-12CEFA0830D4}" type="parTrans" cxnId="{45990793-2D6F-42F0-95A9-798FF29ABF92}">
      <dgm:prSet/>
      <dgm:spPr/>
      <dgm:t>
        <a:bodyPr/>
        <a:lstStyle/>
        <a:p>
          <a:endParaRPr lang="en-US"/>
        </a:p>
      </dgm:t>
    </dgm:pt>
    <dgm:pt modelId="{C922A9CA-C50C-4AD0-9BEC-B53E84DCFAC0}" type="sibTrans" cxnId="{45990793-2D6F-42F0-95A9-798FF29ABF92}">
      <dgm:prSet/>
      <dgm:spPr/>
      <dgm:t>
        <a:bodyPr/>
        <a:lstStyle/>
        <a:p>
          <a:endParaRPr lang="en-US"/>
        </a:p>
      </dgm:t>
    </dgm:pt>
    <dgm:pt modelId="{32A74D8C-1A54-4698-88D0-9737FAFFC113}">
      <dgm:prSet/>
      <dgm:spPr/>
      <dgm:t>
        <a:bodyPr/>
        <a:lstStyle/>
        <a:p>
          <a:r>
            <a:rPr lang="en-US" baseline="0"/>
            <a:t>Tandvården</a:t>
          </a:r>
          <a:endParaRPr lang="en-US"/>
        </a:p>
      </dgm:t>
    </dgm:pt>
    <dgm:pt modelId="{1CC8B80D-1D4A-4215-9B98-97C338F5AA0B}" type="parTrans" cxnId="{A786F85D-BAED-442E-AC10-E8FE55B558CF}">
      <dgm:prSet/>
      <dgm:spPr/>
      <dgm:t>
        <a:bodyPr/>
        <a:lstStyle/>
        <a:p>
          <a:endParaRPr lang="en-US"/>
        </a:p>
      </dgm:t>
    </dgm:pt>
    <dgm:pt modelId="{1F8465C0-365D-4DE4-B832-B908F845EE99}" type="sibTrans" cxnId="{A786F85D-BAED-442E-AC10-E8FE55B558CF}">
      <dgm:prSet/>
      <dgm:spPr/>
      <dgm:t>
        <a:bodyPr/>
        <a:lstStyle/>
        <a:p>
          <a:endParaRPr lang="en-US"/>
        </a:p>
      </dgm:t>
    </dgm:pt>
    <dgm:pt modelId="{0DBCEFA2-09F2-441D-A96D-D6A99EC64BAF}">
      <dgm:prSet/>
      <dgm:spPr/>
      <dgm:t>
        <a:bodyPr/>
        <a:lstStyle/>
        <a:p>
          <a:r>
            <a:rPr lang="en-US" baseline="0" dirty="0" err="1"/>
            <a:t>Öppen</a:t>
          </a:r>
          <a:r>
            <a:rPr lang="en-US" baseline="0" dirty="0"/>
            <a:t> </a:t>
          </a:r>
          <a:r>
            <a:rPr lang="en-US" baseline="0" dirty="0" err="1"/>
            <a:t>förskola</a:t>
          </a:r>
          <a:endParaRPr lang="en-US" dirty="0"/>
        </a:p>
      </dgm:t>
    </dgm:pt>
    <dgm:pt modelId="{6B5B5675-2050-4C46-8BFE-B5F992CAC635}" type="parTrans" cxnId="{A09E520A-31C0-4D6C-8930-76AB5DD8C9D4}">
      <dgm:prSet/>
      <dgm:spPr/>
      <dgm:t>
        <a:bodyPr/>
        <a:lstStyle/>
        <a:p>
          <a:endParaRPr lang="en-US"/>
        </a:p>
      </dgm:t>
    </dgm:pt>
    <dgm:pt modelId="{98086981-408D-455B-B39A-5C571F810F31}" type="sibTrans" cxnId="{A09E520A-31C0-4D6C-8930-76AB5DD8C9D4}">
      <dgm:prSet/>
      <dgm:spPr/>
      <dgm:t>
        <a:bodyPr/>
        <a:lstStyle/>
        <a:p>
          <a:endParaRPr lang="en-US"/>
        </a:p>
      </dgm:t>
    </dgm:pt>
    <dgm:pt modelId="{03928C1C-A482-4046-B2BF-B2117F751E39}">
      <dgm:prSet/>
      <dgm:spPr/>
      <dgm:t>
        <a:bodyPr/>
        <a:lstStyle/>
        <a:p>
          <a:r>
            <a:rPr lang="en-US" baseline="0" err="1"/>
            <a:t>Familjecentral</a:t>
          </a:r>
          <a:endParaRPr lang="en-US"/>
        </a:p>
      </dgm:t>
    </dgm:pt>
    <dgm:pt modelId="{8741992B-F397-4276-974C-58D0ADE0DF1B}" type="parTrans" cxnId="{98D7BFEF-5C0A-4F40-A8D7-572B90C65EA7}">
      <dgm:prSet/>
      <dgm:spPr/>
      <dgm:t>
        <a:bodyPr/>
        <a:lstStyle/>
        <a:p>
          <a:endParaRPr lang="en-US"/>
        </a:p>
      </dgm:t>
    </dgm:pt>
    <dgm:pt modelId="{988BF118-4BAD-4B72-AD1D-C37C02656096}" type="sibTrans" cxnId="{98D7BFEF-5C0A-4F40-A8D7-572B90C65EA7}">
      <dgm:prSet/>
      <dgm:spPr/>
      <dgm:t>
        <a:bodyPr/>
        <a:lstStyle/>
        <a:p>
          <a:endParaRPr lang="en-US"/>
        </a:p>
      </dgm:t>
    </dgm:pt>
    <dgm:pt modelId="{BC4FE9D0-2B7A-41EA-A1D1-6B15C22EDC2F}">
      <dgm:prSet/>
      <dgm:spPr/>
      <dgm:t>
        <a:bodyPr/>
        <a:lstStyle/>
        <a:p>
          <a:r>
            <a:rPr lang="en-US" baseline="0"/>
            <a:t>Förskola och grundskola</a:t>
          </a:r>
          <a:endParaRPr lang="en-US"/>
        </a:p>
      </dgm:t>
    </dgm:pt>
    <dgm:pt modelId="{94738D28-1D01-4E76-B900-E64A56AEAFA4}" type="parTrans" cxnId="{36325ACF-7E07-4A6F-B119-734326E2A701}">
      <dgm:prSet/>
      <dgm:spPr/>
      <dgm:t>
        <a:bodyPr/>
        <a:lstStyle/>
        <a:p>
          <a:endParaRPr lang="en-US"/>
        </a:p>
      </dgm:t>
    </dgm:pt>
    <dgm:pt modelId="{811036B7-9DD8-4F33-979C-D9E966ECD455}" type="sibTrans" cxnId="{36325ACF-7E07-4A6F-B119-734326E2A701}">
      <dgm:prSet/>
      <dgm:spPr/>
      <dgm:t>
        <a:bodyPr/>
        <a:lstStyle/>
        <a:p>
          <a:endParaRPr lang="en-US"/>
        </a:p>
      </dgm:t>
    </dgm:pt>
    <dgm:pt modelId="{4F4C37A5-56B6-4ABB-8E2E-1EF949E8C47C}">
      <dgm:prSet/>
      <dgm:spPr/>
      <dgm:t>
        <a:bodyPr/>
        <a:lstStyle/>
        <a:p>
          <a:r>
            <a:rPr lang="en-US" baseline="0"/>
            <a:t>Elevhälsan</a:t>
          </a:r>
          <a:endParaRPr lang="en-US"/>
        </a:p>
      </dgm:t>
    </dgm:pt>
    <dgm:pt modelId="{873DCA97-F72D-4137-9649-8EA22D986F2B}" type="parTrans" cxnId="{A0FA0107-4B60-48FE-B069-9608EB2639B9}">
      <dgm:prSet/>
      <dgm:spPr/>
      <dgm:t>
        <a:bodyPr/>
        <a:lstStyle/>
        <a:p>
          <a:endParaRPr lang="en-US"/>
        </a:p>
      </dgm:t>
    </dgm:pt>
    <dgm:pt modelId="{43D55BA9-764A-4D03-A1A0-B90B8BD6B8ED}" type="sibTrans" cxnId="{A0FA0107-4B60-48FE-B069-9608EB2639B9}">
      <dgm:prSet/>
      <dgm:spPr/>
      <dgm:t>
        <a:bodyPr/>
        <a:lstStyle/>
        <a:p>
          <a:endParaRPr lang="en-US"/>
        </a:p>
      </dgm:t>
    </dgm:pt>
    <dgm:pt modelId="{15A568FE-DD80-4955-A881-401DE8974D19}">
      <dgm:prSet/>
      <dgm:spPr/>
      <dgm:t>
        <a:bodyPr/>
        <a:lstStyle/>
        <a:p>
          <a:r>
            <a:rPr lang="en-US" baseline="0"/>
            <a:t>Socialtjänst</a:t>
          </a:r>
          <a:endParaRPr lang="en-US"/>
        </a:p>
      </dgm:t>
    </dgm:pt>
    <dgm:pt modelId="{A81BB7A3-37B8-49FA-9A96-BD5FB9A18A02}" type="parTrans" cxnId="{48F2B561-527C-48AD-9E4D-7706900A07B4}">
      <dgm:prSet/>
      <dgm:spPr/>
      <dgm:t>
        <a:bodyPr/>
        <a:lstStyle/>
        <a:p>
          <a:endParaRPr lang="en-US"/>
        </a:p>
      </dgm:t>
    </dgm:pt>
    <dgm:pt modelId="{E195474D-2BBC-4450-B64F-2EB8D0BAB05B}" type="sibTrans" cxnId="{48F2B561-527C-48AD-9E4D-7706900A07B4}">
      <dgm:prSet/>
      <dgm:spPr/>
      <dgm:t>
        <a:bodyPr/>
        <a:lstStyle/>
        <a:p>
          <a:endParaRPr lang="en-US"/>
        </a:p>
      </dgm:t>
    </dgm:pt>
    <dgm:pt modelId="{88642540-EE75-4A05-A1C2-DEDFA8EC7E4A}">
      <dgm:prSet/>
      <dgm:spPr/>
      <dgm:t>
        <a:bodyPr/>
        <a:lstStyle/>
        <a:p>
          <a:r>
            <a:rPr lang="en-US" baseline="0"/>
            <a:t>Webbaserat föräldraskapsstöd</a:t>
          </a:r>
          <a:endParaRPr lang="en-US"/>
        </a:p>
      </dgm:t>
    </dgm:pt>
    <dgm:pt modelId="{D37AE883-47E9-4B96-BFD5-2BAE8BCCED52}" type="parTrans" cxnId="{1FEDF35D-1884-4ED7-9AEE-E533DC721A48}">
      <dgm:prSet/>
      <dgm:spPr/>
      <dgm:t>
        <a:bodyPr/>
        <a:lstStyle/>
        <a:p>
          <a:endParaRPr lang="en-US"/>
        </a:p>
      </dgm:t>
    </dgm:pt>
    <dgm:pt modelId="{5A6D7E65-00F8-4435-85A4-152ECFF3DF30}" type="sibTrans" cxnId="{1FEDF35D-1884-4ED7-9AEE-E533DC721A48}">
      <dgm:prSet/>
      <dgm:spPr/>
      <dgm:t>
        <a:bodyPr/>
        <a:lstStyle/>
        <a:p>
          <a:endParaRPr lang="en-US"/>
        </a:p>
      </dgm:t>
    </dgm:pt>
    <dgm:pt modelId="{802D6213-321D-4343-9465-DDB077D725A3}">
      <dgm:prSet/>
      <dgm:spPr/>
      <dgm:t>
        <a:bodyPr/>
        <a:lstStyle/>
        <a:p>
          <a:r>
            <a:rPr lang="en-US" baseline="0"/>
            <a:t>Civilsamhället</a:t>
          </a:r>
          <a:endParaRPr lang="en-US"/>
        </a:p>
      </dgm:t>
    </dgm:pt>
    <dgm:pt modelId="{0B980D3D-EB18-47AC-9A55-FB5F9FAAC1BC}" type="parTrans" cxnId="{734D2B01-72EE-4177-976C-4A111B50F3C9}">
      <dgm:prSet/>
      <dgm:spPr/>
      <dgm:t>
        <a:bodyPr/>
        <a:lstStyle/>
        <a:p>
          <a:endParaRPr lang="en-US"/>
        </a:p>
      </dgm:t>
    </dgm:pt>
    <dgm:pt modelId="{97E4ADC2-C373-4EAC-8721-DF16A48BFC39}" type="sibTrans" cxnId="{734D2B01-72EE-4177-976C-4A111B50F3C9}">
      <dgm:prSet/>
      <dgm:spPr/>
      <dgm:t>
        <a:bodyPr/>
        <a:lstStyle/>
        <a:p>
          <a:endParaRPr lang="en-US"/>
        </a:p>
      </dgm:t>
    </dgm:pt>
    <dgm:pt modelId="{FB3919C5-1ECF-4DC6-980B-817BB2F4CC62}">
      <dgm:prSet/>
      <dgm:spPr/>
      <dgm:t>
        <a:bodyPr/>
        <a:lstStyle/>
        <a:p>
          <a:r>
            <a:rPr lang="sv-SE"/>
            <a:t>Arbetslivet</a:t>
          </a:r>
        </a:p>
      </dgm:t>
    </dgm:pt>
    <dgm:pt modelId="{D50FB277-D4D0-4716-9018-FABDF693A4C9}" type="parTrans" cxnId="{1128A14C-E3AC-426B-9FEB-889D734D382E}">
      <dgm:prSet/>
      <dgm:spPr/>
      <dgm:t>
        <a:bodyPr/>
        <a:lstStyle/>
        <a:p>
          <a:endParaRPr lang="sv-SE"/>
        </a:p>
      </dgm:t>
    </dgm:pt>
    <dgm:pt modelId="{9816C1BA-8470-4AD0-A8ED-DC41B558BE2C}" type="sibTrans" cxnId="{1128A14C-E3AC-426B-9FEB-889D734D382E}">
      <dgm:prSet/>
      <dgm:spPr/>
      <dgm:t>
        <a:bodyPr/>
        <a:lstStyle/>
        <a:p>
          <a:endParaRPr lang="sv-SE"/>
        </a:p>
      </dgm:t>
    </dgm:pt>
    <dgm:pt modelId="{CA1AC33C-3920-43D9-84FB-57ECC9C86B61}" type="pres">
      <dgm:prSet presAssocID="{C2009D04-DFAB-45D1-8DCC-1A8AC8D155B0}" presName="diagram" presStyleCnt="0">
        <dgm:presLayoutVars>
          <dgm:dir/>
          <dgm:resizeHandles val="exact"/>
        </dgm:presLayoutVars>
      </dgm:prSet>
      <dgm:spPr/>
    </dgm:pt>
    <dgm:pt modelId="{BBADBB73-7CC4-4B0D-B7A6-538A9EA1E29A}" type="pres">
      <dgm:prSet presAssocID="{0BC115EE-305A-4EC1-AA36-B7B86DF12226}" presName="node" presStyleLbl="node1" presStyleIdx="0" presStyleCnt="11">
        <dgm:presLayoutVars>
          <dgm:bulletEnabled val="1"/>
        </dgm:presLayoutVars>
      </dgm:prSet>
      <dgm:spPr/>
    </dgm:pt>
    <dgm:pt modelId="{2B558D99-82E5-4F0B-9801-077EAEBF72CB}" type="pres">
      <dgm:prSet presAssocID="{493080AF-1560-4773-91F9-0E337E76CC2A}" presName="sibTrans" presStyleCnt="0"/>
      <dgm:spPr/>
    </dgm:pt>
    <dgm:pt modelId="{2DFD671B-EF3B-47DC-B4AA-046D7E372C7D}" type="pres">
      <dgm:prSet presAssocID="{3E652AB9-728A-4170-A323-94F982493758}" presName="node" presStyleLbl="node1" presStyleIdx="1" presStyleCnt="11">
        <dgm:presLayoutVars>
          <dgm:bulletEnabled val="1"/>
        </dgm:presLayoutVars>
      </dgm:prSet>
      <dgm:spPr/>
    </dgm:pt>
    <dgm:pt modelId="{FFEC32E3-D76A-496A-AFC4-D35578DC3B0D}" type="pres">
      <dgm:prSet presAssocID="{C922A9CA-C50C-4AD0-9BEC-B53E84DCFAC0}" presName="sibTrans" presStyleCnt="0"/>
      <dgm:spPr/>
    </dgm:pt>
    <dgm:pt modelId="{F8A61397-55A8-404A-B4C6-27CE82B8EC54}" type="pres">
      <dgm:prSet presAssocID="{32A74D8C-1A54-4698-88D0-9737FAFFC113}" presName="node" presStyleLbl="node1" presStyleIdx="2" presStyleCnt="11">
        <dgm:presLayoutVars>
          <dgm:bulletEnabled val="1"/>
        </dgm:presLayoutVars>
      </dgm:prSet>
      <dgm:spPr/>
    </dgm:pt>
    <dgm:pt modelId="{EBD31074-CA15-4C2A-8F54-D6DF05CA67BE}" type="pres">
      <dgm:prSet presAssocID="{1F8465C0-365D-4DE4-B832-B908F845EE99}" presName="sibTrans" presStyleCnt="0"/>
      <dgm:spPr/>
    </dgm:pt>
    <dgm:pt modelId="{2FA7E0D7-A1E9-462F-8C6A-E3B86F519F5F}" type="pres">
      <dgm:prSet presAssocID="{0DBCEFA2-09F2-441D-A96D-D6A99EC64BAF}" presName="node" presStyleLbl="node1" presStyleIdx="3" presStyleCnt="11">
        <dgm:presLayoutVars>
          <dgm:bulletEnabled val="1"/>
        </dgm:presLayoutVars>
      </dgm:prSet>
      <dgm:spPr/>
    </dgm:pt>
    <dgm:pt modelId="{15DED894-F525-4908-89D2-BFCE9266FCB1}" type="pres">
      <dgm:prSet presAssocID="{98086981-408D-455B-B39A-5C571F810F31}" presName="sibTrans" presStyleCnt="0"/>
      <dgm:spPr/>
    </dgm:pt>
    <dgm:pt modelId="{0987FAB6-5B42-48E7-AF8E-AF34205848D7}" type="pres">
      <dgm:prSet presAssocID="{03928C1C-A482-4046-B2BF-B2117F751E39}" presName="node" presStyleLbl="node1" presStyleIdx="4" presStyleCnt="11">
        <dgm:presLayoutVars>
          <dgm:bulletEnabled val="1"/>
        </dgm:presLayoutVars>
      </dgm:prSet>
      <dgm:spPr/>
    </dgm:pt>
    <dgm:pt modelId="{A8679D06-B861-459B-83F8-C5DDD0E35045}" type="pres">
      <dgm:prSet presAssocID="{988BF118-4BAD-4B72-AD1D-C37C02656096}" presName="sibTrans" presStyleCnt="0"/>
      <dgm:spPr/>
    </dgm:pt>
    <dgm:pt modelId="{1CFB5D86-40EE-44D2-95AD-2043669965A7}" type="pres">
      <dgm:prSet presAssocID="{BC4FE9D0-2B7A-41EA-A1D1-6B15C22EDC2F}" presName="node" presStyleLbl="node1" presStyleIdx="5" presStyleCnt="11">
        <dgm:presLayoutVars>
          <dgm:bulletEnabled val="1"/>
        </dgm:presLayoutVars>
      </dgm:prSet>
      <dgm:spPr/>
    </dgm:pt>
    <dgm:pt modelId="{17381B80-779C-44BD-8F60-B315B16EC525}" type="pres">
      <dgm:prSet presAssocID="{811036B7-9DD8-4F33-979C-D9E966ECD455}" presName="sibTrans" presStyleCnt="0"/>
      <dgm:spPr/>
    </dgm:pt>
    <dgm:pt modelId="{6B9F754A-330F-4E3D-9F4F-B548BCE0F2FE}" type="pres">
      <dgm:prSet presAssocID="{4F4C37A5-56B6-4ABB-8E2E-1EF949E8C47C}" presName="node" presStyleLbl="node1" presStyleIdx="6" presStyleCnt="11">
        <dgm:presLayoutVars>
          <dgm:bulletEnabled val="1"/>
        </dgm:presLayoutVars>
      </dgm:prSet>
      <dgm:spPr/>
    </dgm:pt>
    <dgm:pt modelId="{18D609FF-A1A9-402A-AADB-71B1E5FC136E}" type="pres">
      <dgm:prSet presAssocID="{43D55BA9-764A-4D03-A1A0-B90B8BD6B8ED}" presName="sibTrans" presStyleCnt="0"/>
      <dgm:spPr/>
    </dgm:pt>
    <dgm:pt modelId="{0D9A3254-5839-4868-BA46-5033C28F8A80}" type="pres">
      <dgm:prSet presAssocID="{15A568FE-DD80-4955-A881-401DE8974D19}" presName="node" presStyleLbl="node1" presStyleIdx="7" presStyleCnt="11">
        <dgm:presLayoutVars>
          <dgm:bulletEnabled val="1"/>
        </dgm:presLayoutVars>
      </dgm:prSet>
      <dgm:spPr/>
    </dgm:pt>
    <dgm:pt modelId="{B3733908-71D5-41AD-AD4A-782971768F93}" type="pres">
      <dgm:prSet presAssocID="{E195474D-2BBC-4450-B64F-2EB8D0BAB05B}" presName="sibTrans" presStyleCnt="0"/>
      <dgm:spPr/>
    </dgm:pt>
    <dgm:pt modelId="{E8E062F3-0D6E-4005-9E9A-DE410E60F36C}" type="pres">
      <dgm:prSet presAssocID="{88642540-EE75-4A05-A1C2-DEDFA8EC7E4A}" presName="node" presStyleLbl="node1" presStyleIdx="8" presStyleCnt="11">
        <dgm:presLayoutVars>
          <dgm:bulletEnabled val="1"/>
        </dgm:presLayoutVars>
      </dgm:prSet>
      <dgm:spPr/>
    </dgm:pt>
    <dgm:pt modelId="{5A5DFD7D-55B0-422E-BF36-A685812EEF42}" type="pres">
      <dgm:prSet presAssocID="{5A6D7E65-00F8-4435-85A4-152ECFF3DF30}" presName="sibTrans" presStyleCnt="0"/>
      <dgm:spPr/>
    </dgm:pt>
    <dgm:pt modelId="{F7B7E0E0-EEA9-4960-8766-6D274F62D1AF}" type="pres">
      <dgm:prSet presAssocID="{802D6213-321D-4343-9465-DDB077D725A3}" presName="node" presStyleLbl="node1" presStyleIdx="9" presStyleCnt="11">
        <dgm:presLayoutVars>
          <dgm:bulletEnabled val="1"/>
        </dgm:presLayoutVars>
      </dgm:prSet>
      <dgm:spPr/>
    </dgm:pt>
    <dgm:pt modelId="{E9554072-5984-4676-805F-7E4CC827A0F2}" type="pres">
      <dgm:prSet presAssocID="{97E4ADC2-C373-4EAC-8721-DF16A48BFC39}" presName="sibTrans" presStyleCnt="0"/>
      <dgm:spPr/>
    </dgm:pt>
    <dgm:pt modelId="{9371CCF8-82AA-47E4-A5AB-755C6E3E147B}" type="pres">
      <dgm:prSet presAssocID="{FB3919C5-1ECF-4DC6-980B-817BB2F4CC62}" presName="node" presStyleLbl="node1" presStyleIdx="10" presStyleCnt="11">
        <dgm:presLayoutVars>
          <dgm:bulletEnabled val="1"/>
        </dgm:presLayoutVars>
      </dgm:prSet>
      <dgm:spPr/>
    </dgm:pt>
  </dgm:ptLst>
  <dgm:cxnLst>
    <dgm:cxn modelId="{734D2B01-72EE-4177-976C-4A111B50F3C9}" srcId="{C2009D04-DFAB-45D1-8DCC-1A8AC8D155B0}" destId="{802D6213-321D-4343-9465-DDB077D725A3}" srcOrd="9" destOrd="0" parTransId="{0B980D3D-EB18-47AC-9A55-FB5F9FAAC1BC}" sibTransId="{97E4ADC2-C373-4EAC-8721-DF16A48BFC39}"/>
    <dgm:cxn modelId="{A0FA0107-4B60-48FE-B069-9608EB2639B9}" srcId="{C2009D04-DFAB-45D1-8DCC-1A8AC8D155B0}" destId="{4F4C37A5-56B6-4ABB-8E2E-1EF949E8C47C}" srcOrd="6" destOrd="0" parTransId="{873DCA97-F72D-4137-9649-8EA22D986F2B}" sibTransId="{43D55BA9-764A-4D03-A1A0-B90B8BD6B8ED}"/>
    <dgm:cxn modelId="{A09E520A-31C0-4D6C-8930-76AB5DD8C9D4}" srcId="{C2009D04-DFAB-45D1-8DCC-1A8AC8D155B0}" destId="{0DBCEFA2-09F2-441D-A96D-D6A99EC64BAF}" srcOrd="3" destOrd="0" parTransId="{6B5B5675-2050-4C46-8BFE-B5F992CAC635}" sibTransId="{98086981-408D-455B-B39A-5C571F810F31}"/>
    <dgm:cxn modelId="{C9598B1A-E3FA-431C-9C03-0280D0761762}" type="presOf" srcId="{BC4FE9D0-2B7A-41EA-A1D1-6B15C22EDC2F}" destId="{1CFB5D86-40EE-44D2-95AD-2043669965A7}" srcOrd="0" destOrd="0" presId="urn:microsoft.com/office/officeart/2005/8/layout/default"/>
    <dgm:cxn modelId="{1410CB40-DD9C-4FA2-A894-1D7409269644}" type="presOf" srcId="{4F4C37A5-56B6-4ABB-8E2E-1EF949E8C47C}" destId="{6B9F754A-330F-4E3D-9F4F-B548BCE0F2FE}" srcOrd="0" destOrd="0" presId="urn:microsoft.com/office/officeart/2005/8/layout/default"/>
    <dgm:cxn modelId="{1FEDF35D-1884-4ED7-9AEE-E533DC721A48}" srcId="{C2009D04-DFAB-45D1-8DCC-1A8AC8D155B0}" destId="{88642540-EE75-4A05-A1C2-DEDFA8EC7E4A}" srcOrd="8" destOrd="0" parTransId="{D37AE883-47E9-4B96-BFD5-2BAE8BCCED52}" sibTransId="{5A6D7E65-00F8-4435-85A4-152ECFF3DF30}"/>
    <dgm:cxn modelId="{A786F85D-BAED-442E-AC10-E8FE55B558CF}" srcId="{C2009D04-DFAB-45D1-8DCC-1A8AC8D155B0}" destId="{32A74D8C-1A54-4698-88D0-9737FAFFC113}" srcOrd="2" destOrd="0" parTransId="{1CC8B80D-1D4A-4215-9B98-97C338F5AA0B}" sibTransId="{1F8465C0-365D-4DE4-B832-B908F845EE99}"/>
    <dgm:cxn modelId="{48F2B561-527C-48AD-9E4D-7706900A07B4}" srcId="{C2009D04-DFAB-45D1-8DCC-1A8AC8D155B0}" destId="{15A568FE-DD80-4955-A881-401DE8974D19}" srcOrd="7" destOrd="0" parTransId="{A81BB7A3-37B8-49FA-9A96-BD5FB9A18A02}" sibTransId="{E195474D-2BBC-4450-B64F-2EB8D0BAB05B}"/>
    <dgm:cxn modelId="{1128A14C-E3AC-426B-9FEB-889D734D382E}" srcId="{C2009D04-DFAB-45D1-8DCC-1A8AC8D155B0}" destId="{FB3919C5-1ECF-4DC6-980B-817BB2F4CC62}" srcOrd="10" destOrd="0" parTransId="{D50FB277-D4D0-4716-9018-FABDF693A4C9}" sibTransId="{9816C1BA-8470-4AD0-A8ED-DC41B558BE2C}"/>
    <dgm:cxn modelId="{3147AF4D-3100-4E8F-9628-F84313342A14}" type="presOf" srcId="{802D6213-321D-4343-9465-DDB077D725A3}" destId="{F7B7E0E0-EEA9-4960-8766-6D274F62D1AF}" srcOrd="0" destOrd="0" presId="urn:microsoft.com/office/officeart/2005/8/layout/default"/>
    <dgm:cxn modelId="{95F6BA4E-AADD-491F-947F-48683F80A601}" type="presOf" srcId="{FB3919C5-1ECF-4DC6-980B-817BB2F4CC62}" destId="{9371CCF8-82AA-47E4-A5AB-755C6E3E147B}" srcOrd="0" destOrd="0" presId="urn:microsoft.com/office/officeart/2005/8/layout/default"/>
    <dgm:cxn modelId="{C47CDF86-7914-4A3B-A6E3-9FCBFC4D2565}" type="presOf" srcId="{32A74D8C-1A54-4698-88D0-9737FAFFC113}" destId="{F8A61397-55A8-404A-B4C6-27CE82B8EC54}" srcOrd="0" destOrd="0" presId="urn:microsoft.com/office/officeart/2005/8/layout/default"/>
    <dgm:cxn modelId="{176B0B90-84B9-4925-AB7E-04F8A39F9875}" type="presOf" srcId="{03928C1C-A482-4046-B2BF-B2117F751E39}" destId="{0987FAB6-5B42-48E7-AF8E-AF34205848D7}" srcOrd="0" destOrd="0" presId="urn:microsoft.com/office/officeart/2005/8/layout/default"/>
    <dgm:cxn modelId="{45990793-2D6F-42F0-95A9-798FF29ABF92}" srcId="{C2009D04-DFAB-45D1-8DCC-1A8AC8D155B0}" destId="{3E652AB9-728A-4170-A323-94F982493758}" srcOrd="1" destOrd="0" parTransId="{3ABB1FBC-3F84-48F9-8047-12CEFA0830D4}" sibTransId="{C922A9CA-C50C-4AD0-9BEC-B53E84DCFAC0}"/>
    <dgm:cxn modelId="{9870CC94-1AC3-44B8-9449-D215CD39C16C}" type="presOf" srcId="{0BC115EE-305A-4EC1-AA36-B7B86DF12226}" destId="{BBADBB73-7CC4-4B0D-B7A6-538A9EA1E29A}" srcOrd="0" destOrd="0" presId="urn:microsoft.com/office/officeart/2005/8/layout/default"/>
    <dgm:cxn modelId="{F21E8CB8-6D8C-4C6F-8460-9BC2D774F397}" type="presOf" srcId="{3E652AB9-728A-4170-A323-94F982493758}" destId="{2DFD671B-EF3B-47DC-B4AA-046D7E372C7D}" srcOrd="0" destOrd="0" presId="urn:microsoft.com/office/officeart/2005/8/layout/default"/>
    <dgm:cxn modelId="{D4CACBC1-7540-4722-B3C6-906206BF7325}" type="presOf" srcId="{C2009D04-DFAB-45D1-8DCC-1A8AC8D155B0}" destId="{CA1AC33C-3920-43D9-84FB-57ECC9C86B61}" srcOrd="0" destOrd="0" presId="urn:microsoft.com/office/officeart/2005/8/layout/default"/>
    <dgm:cxn modelId="{36325ACF-7E07-4A6F-B119-734326E2A701}" srcId="{C2009D04-DFAB-45D1-8DCC-1A8AC8D155B0}" destId="{BC4FE9D0-2B7A-41EA-A1D1-6B15C22EDC2F}" srcOrd="5" destOrd="0" parTransId="{94738D28-1D01-4E76-B900-E64A56AEAFA4}" sibTransId="{811036B7-9DD8-4F33-979C-D9E966ECD455}"/>
    <dgm:cxn modelId="{CEBD04D0-8AE4-4E42-98E9-51FA38123669}" type="presOf" srcId="{0DBCEFA2-09F2-441D-A96D-D6A99EC64BAF}" destId="{2FA7E0D7-A1E9-462F-8C6A-E3B86F519F5F}" srcOrd="0" destOrd="0" presId="urn:microsoft.com/office/officeart/2005/8/layout/default"/>
    <dgm:cxn modelId="{50EA0EDB-1971-4BC6-8234-5EB6602EB731}" type="presOf" srcId="{15A568FE-DD80-4955-A881-401DE8974D19}" destId="{0D9A3254-5839-4868-BA46-5033C28F8A80}" srcOrd="0" destOrd="0" presId="urn:microsoft.com/office/officeart/2005/8/layout/default"/>
    <dgm:cxn modelId="{48CBE0EC-51A5-4036-A491-462FD681A672}" srcId="{C2009D04-DFAB-45D1-8DCC-1A8AC8D155B0}" destId="{0BC115EE-305A-4EC1-AA36-B7B86DF12226}" srcOrd="0" destOrd="0" parTransId="{7161805B-7688-4B32-A197-E1785D27F006}" sibTransId="{493080AF-1560-4773-91F9-0E337E76CC2A}"/>
    <dgm:cxn modelId="{98D7BFEF-5C0A-4F40-A8D7-572B90C65EA7}" srcId="{C2009D04-DFAB-45D1-8DCC-1A8AC8D155B0}" destId="{03928C1C-A482-4046-B2BF-B2117F751E39}" srcOrd="4" destOrd="0" parTransId="{8741992B-F397-4276-974C-58D0ADE0DF1B}" sibTransId="{988BF118-4BAD-4B72-AD1D-C37C02656096}"/>
    <dgm:cxn modelId="{B31704F4-3D0B-463F-8AB6-CB2326A2A2F1}" type="presOf" srcId="{88642540-EE75-4A05-A1C2-DEDFA8EC7E4A}" destId="{E8E062F3-0D6E-4005-9E9A-DE410E60F36C}" srcOrd="0" destOrd="0" presId="urn:microsoft.com/office/officeart/2005/8/layout/default"/>
    <dgm:cxn modelId="{31C74A50-436E-4BA9-B3AE-9EC4473C0AEA}" type="presParOf" srcId="{CA1AC33C-3920-43D9-84FB-57ECC9C86B61}" destId="{BBADBB73-7CC4-4B0D-B7A6-538A9EA1E29A}" srcOrd="0" destOrd="0" presId="urn:microsoft.com/office/officeart/2005/8/layout/default"/>
    <dgm:cxn modelId="{AAD2B90B-D016-4C74-AD67-DD33E4913077}" type="presParOf" srcId="{CA1AC33C-3920-43D9-84FB-57ECC9C86B61}" destId="{2B558D99-82E5-4F0B-9801-077EAEBF72CB}" srcOrd="1" destOrd="0" presId="urn:microsoft.com/office/officeart/2005/8/layout/default"/>
    <dgm:cxn modelId="{AC59FB89-FFCB-4BEB-AB5C-91E92FA27920}" type="presParOf" srcId="{CA1AC33C-3920-43D9-84FB-57ECC9C86B61}" destId="{2DFD671B-EF3B-47DC-B4AA-046D7E372C7D}" srcOrd="2" destOrd="0" presId="urn:microsoft.com/office/officeart/2005/8/layout/default"/>
    <dgm:cxn modelId="{DAAEF5BC-3DE7-4704-B3A4-3BFB41595165}" type="presParOf" srcId="{CA1AC33C-3920-43D9-84FB-57ECC9C86B61}" destId="{FFEC32E3-D76A-496A-AFC4-D35578DC3B0D}" srcOrd="3" destOrd="0" presId="urn:microsoft.com/office/officeart/2005/8/layout/default"/>
    <dgm:cxn modelId="{04DF26DD-B105-448C-977D-D56B3E8ED8B7}" type="presParOf" srcId="{CA1AC33C-3920-43D9-84FB-57ECC9C86B61}" destId="{F8A61397-55A8-404A-B4C6-27CE82B8EC54}" srcOrd="4" destOrd="0" presId="urn:microsoft.com/office/officeart/2005/8/layout/default"/>
    <dgm:cxn modelId="{8C12E12A-12E1-4540-B96B-F85F5AF34261}" type="presParOf" srcId="{CA1AC33C-3920-43D9-84FB-57ECC9C86B61}" destId="{EBD31074-CA15-4C2A-8F54-D6DF05CA67BE}" srcOrd="5" destOrd="0" presId="urn:microsoft.com/office/officeart/2005/8/layout/default"/>
    <dgm:cxn modelId="{5B201AB9-4ECA-4E8F-A060-0225294202A9}" type="presParOf" srcId="{CA1AC33C-3920-43D9-84FB-57ECC9C86B61}" destId="{2FA7E0D7-A1E9-462F-8C6A-E3B86F519F5F}" srcOrd="6" destOrd="0" presId="urn:microsoft.com/office/officeart/2005/8/layout/default"/>
    <dgm:cxn modelId="{F09C8E76-A4E5-4D0B-B0F0-0094D4F5367C}" type="presParOf" srcId="{CA1AC33C-3920-43D9-84FB-57ECC9C86B61}" destId="{15DED894-F525-4908-89D2-BFCE9266FCB1}" srcOrd="7" destOrd="0" presId="urn:microsoft.com/office/officeart/2005/8/layout/default"/>
    <dgm:cxn modelId="{BBF41B8B-3DFE-4844-963C-FBCB9FBFB37E}" type="presParOf" srcId="{CA1AC33C-3920-43D9-84FB-57ECC9C86B61}" destId="{0987FAB6-5B42-48E7-AF8E-AF34205848D7}" srcOrd="8" destOrd="0" presId="urn:microsoft.com/office/officeart/2005/8/layout/default"/>
    <dgm:cxn modelId="{52A8E224-DEC4-46FD-A632-8C2B59D2212B}" type="presParOf" srcId="{CA1AC33C-3920-43D9-84FB-57ECC9C86B61}" destId="{A8679D06-B861-459B-83F8-C5DDD0E35045}" srcOrd="9" destOrd="0" presId="urn:microsoft.com/office/officeart/2005/8/layout/default"/>
    <dgm:cxn modelId="{4C281DCC-597A-4AA6-A205-A7777305B299}" type="presParOf" srcId="{CA1AC33C-3920-43D9-84FB-57ECC9C86B61}" destId="{1CFB5D86-40EE-44D2-95AD-2043669965A7}" srcOrd="10" destOrd="0" presId="urn:microsoft.com/office/officeart/2005/8/layout/default"/>
    <dgm:cxn modelId="{6F093183-1224-442B-8E83-0AE8518918EA}" type="presParOf" srcId="{CA1AC33C-3920-43D9-84FB-57ECC9C86B61}" destId="{17381B80-779C-44BD-8F60-B315B16EC525}" srcOrd="11" destOrd="0" presId="urn:microsoft.com/office/officeart/2005/8/layout/default"/>
    <dgm:cxn modelId="{7F3C8E97-2A65-49D4-BCC7-533B8040D0E2}" type="presParOf" srcId="{CA1AC33C-3920-43D9-84FB-57ECC9C86B61}" destId="{6B9F754A-330F-4E3D-9F4F-B548BCE0F2FE}" srcOrd="12" destOrd="0" presId="urn:microsoft.com/office/officeart/2005/8/layout/default"/>
    <dgm:cxn modelId="{76F0D83B-1926-42C0-80DA-797C5FA23DF2}" type="presParOf" srcId="{CA1AC33C-3920-43D9-84FB-57ECC9C86B61}" destId="{18D609FF-A1A9-402A-AADB-71B1E5FC136E}" srcOrd="13" destOrd="0" presId="urn:microsoft.com/office/officeart/2005/8/layout/default"/>
    <dgm:cxn modelId="{543FF174-9BAD-4825-9075-203D19E6024C}" type="presParOf" srcId="{CA1AC33C-3920-43D9-84FB-57ECC9C86B61}" destId="{0D9A3254-5839-4868-BA46-5033C28F8A80}" srcOrd="14" destOrd="0" presId="urn:microsoft.com/office/officeart/2005/8/layout/default"/>
    <dgm:cxn modelId="{C70C8D83-27CB-4E0E-8DF3-3C2AAE50813A}" type="presParOf" srcId="{CA1AC33C-3920-43D9-84FB-57ECC9C86B61}" destId="{B3733908-71D5-41AD-AD4A-782971768F93}" srcOrd="15" destOrd="0" presId="urn:microsoft.com/office/officeart/2005/8/layout/default"/>
    <dgm:cxn modelId="{A2B1D086-DB41-408D-9CF8-8B08F07F5A74}" type="presParOf" srcId="{CA1AC33C-3920-43D9-84FB-57ECC9C86B61}" destId="{E8E062F3-0D6E-4005-9E9A-DE410E60F36C}" srcOrd="16" destOrd="0" presId="urn:microsoft.com/office/officeart/2005/8/layout/default"/>
    <dgm:cxn modelId="{DE08A11A-EADB-400F-AB02-CE72DC7AA9CF}" type="presParOf" srcId="{CA1AC33C-3920-43D9-84FB-57ECC9C86B61}" destId="{5A5DFD7D-55B0-422E-BF36-A685812EEF42}" srcOrd="17" destOrd="0" presId="urn:microsoft.com/office/officeart/2005/8/layout/default"/>
    <dgm:cxn modelId="{843DC22E-59F6-4C6E-BFD9-70814BB62167}" type="presParOf" srcId="{CA1AC33C-3920-43D9-84FB-57ECC9C86B61}" destId="{F7B7E0E0-EEA9-4960-8766-6D274F62D1AF}" srcOrd="18" destOrd="0" presId="urn:microsoft.com/office/officeart/2005/8/layout/default"/>
    <dgm:cxn modelId="{B671413C-255A-4D74-B476-8C1370BA777C}" type="presParOf" srcId="{CA1AC33C-3920-43D9-84FB-57ECC9C86B61}" destId="{E9554072-5984-4676-805F-7E4CC827A0F2}" srcOrd="19" destOrd="0" presId="urn:microsoft.com/office/officeart/2005/8/layout/default"/>
    <dgm:cxn modelId="{68629FC0-E082-4B0B-9830-092C46D8166B}" type="presParOf" srcId="{CA1AC33C-3920-43D9-84FB-57ECC9C86B61}" destId="{9371CCF8-82AA-47E4-A5AB-755C6E3E147B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C00FBE-EEC7-4633-A289-688AA4137569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524079-1F3E-4C3A-A25E-A4DF69CF5934}">
      <dgm:prSet/>
      <dgm:spPr/>
      <dgm:t>
        <a:bodyPr/>
        <a:lstStyle/>
        <a:p>
          <a:r>
            <a:rPr lang="en-US" err="1"/>
            <a:t>Att</a:t>
          </a:r>
          <a:r>
            <a:rPr lang="en-US"/>
            <a:t> </a:t>
          </a:r>
          <a:r>
            <a:rPr lang="en-US" err="1"/>
            <a:t>gå</a:t>
          </a:r>
          <a:r>
            <a:rPr lang="en-US"/>
            <a:t> </a:t>
          </a:r>
          <a:r>
            <a:rPr lang="en-US" err="1"/>
            <a:t>från</a:t>
          </a:r>
          <a:r>
            <a:rPr lang="en-US"/>
            <a:t> strategi till handling </a:t>
          </a:r>
        </a:p>
      </dgm:t>
    </dgm:pt>
    <dgm:pt modelId="{239586FF-9D83-4B79-8DCF-25BC5AF59853}" type="parTrans" cxnId="{990A5D3D-1563-4A0E-97CF-CC213F1864DD}">
      <dgm:prSet/>
      <dgm:spPr/>
      <dgm:t>
        <a:bodyPr/>
        <a:lstStyle/>
        <a:p>
          <a:endParaRPr lang="en-US"/>
        </a:p>
      </dgm:t>
    </dgm:pt>
    <dgm:pt modelId="{5A264E15-A18C-44A3-B17B-682F9199E395}" type="sibTrans" cxnId="{990A5D3D-1563-4A0E-97CF-CC213F1864DD}">
      <dgm:prSet/>
      <dgm:spPr/>
      <dgm:t>
        <a:bodyPr/>
        <a:lstStyle/>
        <a:p>
          <a:endParaRPr lang="en-US"/>
        </a:p>
      </dgm:t>
    </dgm:pt>
    <dgm:pt modelId="{77BCA5FA-26E0-4030-B9F0-B25F080DD319}">
      <dgm:prSet/>
      <dgm:spPr/>
      <dgm:t>
        <a:bodyPr/>
        <a:lstStyle/>
        <a:p>
          <a:r>
            <a:rPr lang="en-US"/>
            <a:t>Flera aktörer, olika roller ett gemensamt mål. </a:t>
          </a:r>
        </a:p>
      </dgm:t>
    </dgm:pt>
    <dgm:pt modelId="{3F3DC634-C6C6-47C2-ADC0-FA780C636BF7}" type="parTrans" cxnId="{EB1EDCBA-D90D-4332-951F-27903CF93341}">
      <dgm:prSet/>
      <dgm:spPr/>
      <dgm:t>
        <a:bodyPr/>
        <a:lstStyle/>
        <a:p>
          <a:endParaRPr lang="en-US"/>
        </a:p>
      </dgm:t>
    </dgm:pt>
    <dgm:pt modelId="{E68B741F-1ADC-44B7-8923-88585F9E5ACD}" type="sibTrans" cxnId="{EB1EDCBA-D90D-4332-951F-27903CF93341}">
      <dgm:prSet/>
      <dgm:spPr/>
      <dgm:t>
        <a:bodyPr/>
        <a:lstStyle/>
        <a:p>
          <a:endParaRPr lang="en-US"/>
        </a:p>
      </dgm:t>
    </dgm:pt>
    <dgm:pt modelId="{1A4D93EA-2939-422D-A652-8DC96B113EDA}" type="pres">
      <dgm:prSet presAssocID="{3DC00FBE-EEC7-4633-A289-688AA4137569}" presName="linear" presStyleCnt="0">
        <dgm:presLayoutVars>
          <dgm:animLvl val="lvl"/>
          <dgm:resizeHandles val="exact"/>
        </dgm:presLayoutVars>
      </dgm:prSet>
      <dgm:spPr/>
    </dgm:pt>
    <dgm:pt modelId="{81140806-89F3-42E0-8B6A-60B0EC8216B9}" type="pres">
      <dgm:prSet presAssocID="{EE524079-1F3E-4C3A-A25E-A4DF69CF593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467838F-0F05-4335-9926-B9C5D4C0AB2E}" type="pres">
      <dgm:prSet presAssocID="{5A264E15-A18C-44A3-B17B-682F9199E395}" presName="spacer" presStyleCnt="0"/>
      <dgm:spPr/>
    </dgm:pt>
    <dgm:pt modelId="{1B0551C0-315C-4AD8-8683-9C32EED1BC51}" type="pres">
      <dgm:prSet presAssocID="{77BCA5FA-26E0-4030-B9F0-B25F080DD319}" presName="parentText" presStyleLbl="node1" presStyleIdx="1" presStyleCnt="2" custLinFactNeighborX="370" custLinFactNeighborY="-8675">
        <dgm:presLayoutVars>
          <dgm:chMax val="0"/>
          <dgm:bulletEnabled val="1"/>
        </dgm:presLayoutVars>
      </dgm:prSet>
      <dgm:spPr/>
    </dgm:pt>
  </dgm:ptLst>
  <dgm:cxnLst>
    <dgm:cxn modelId="{990A5D3D-1563-4A0E-97CF-CC213F1864DD}" srcId="{3DC00FBE-EEC7-4633-A289-688AA4137569}" destId="{EE524079-1F3E-4C3A-A25E-A4DF69CF5934}" srcOrd="0" destOrd="0" parTransId="{239586FF-9D83-4B79-8DCF-25BC5AF59853}" sibTransId="{5A264E15-A18C-44A3-B17B-682F9199E395}"/>
    <dgm:cxn modelId="{EC19DC60-67F2-4533-8B81-13E2D96C6413}" type="presOf" srcId="{3DC00FBE-EEC7-4633-A289-688AA4137569}" destId="{1A4D93EA-2939-422D-A652-8DC96B113EDA}" srcOrd="0" destOrd="0" presId="urn:microsoft.com/office/officeart/2005/8/layout/vList2"/>
    <dgm:cxn modelId="{C7A1E29F-6361-4240-8C9A-2C786CAE6514}" type="presOf" srcId="{77BCA5FA-26E0-4030-B9F0-B25F080DD319}" destId="{1B0551C0-315C-4AD8-8683-9C32EED1BC51}" srcOrd="0" destOrd="0" presId="urn:microsoft.com/office/officeart/2005/8/layout/vList2"/>
    <dgm:cxn modelId="{EB1EDCBA-D90D-4332-951F-27903CF93341}" srcId="{3DC00FBE-EEC7-4633-A289-688AA4137569}" destId="{77BCA5FA-26E0-4030-B9F0-B25F080DD319}" srcOrd="1" destOrd="0" parTransId="{3F3DC634-C6C6-47C2-ADC0-FA780C636BF7}" sibTransId="{E68B741F-1ADC-44B7-8923-88585F9E5ACD}"/>
    <dgm:cxn modelId="{215606C2-9A06-4339-825C-AA67C7E065A8}" type="presOf" srcId="{EE524079-1F3E-4C3A-A25E-A4DF69CF5934}" destId="{81140806-89F3-42E0-8B6A-60B0EC8216B9}" srcOrd="0" destOrd="0" presId="urn:microsoft.com/office/officeart/2005/8/layout/vList2"/>
    <dgm:cxn modelId="{2073190F-C10A-48BD-B0D8-E4F5A892F923}" type="presParOf" srcId="{1A4D93EA-2939-422D-A652-8DC96B113EDA}" destId="{81140806-89F3-42E0-8B6A-60B0EC8216B9}" srcOrd="0" destOrd="0" presId="urn:microsoft.com/office/officeart/2005/8/layout/vList2"/>
    <dgm:cxn modelId="{C125601A-3D93-4AD5-A538-CEF6F517F3FA}" type="presParOf" srcId="{1A4D93EA-2939-422D-A652-8DC96B113EDA}" destId="{7467838F-0F05-4335-9926-B9C5D4C0AB2E}" srcOrd="1" destOrd="0" presId="urn:microsoft.com/office/officeart/2005/8/layout/vList2"/>
    <dgm:cxn modelId="{76091252-6879-45E0-9CF3-4096F120AF62}" type="presParOf" srcId="{1A4D93EA-2939-422D-A652-8DC96B113EDA}" destId="{1B0551C0-315C-4AD8-8683-9C32EED1BC51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DBB73-7CC4-4B0D-B7A6-538A9EA1E29A}">
      <dsp:nvSpPr>
        <dsp:cNvPr id="0" name=""/>
        <dsp:cNvSpPr/>
      </dsp:nvSpPr>
      <dsp:spPr>
        <a:xfrm>
          <a:off x="570023" y="1406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 dirty="0" err="1"/>
            <a:t>Mödra</a:t>
          </a:r>
          <a:r>
            <a:rPr lang="en-US" sz="3500" kern="1200" baseline="0" dirty="0"/>
            <a:t>- och </a:t>
          </a:r>
          <a:r>
            <a:rPr lang="en-US" sz="3500" kern="1200" baseline="0" dirty="0" err="1"/>
            <a:t>barnhälsovården</a:t>
          </a:r>
          <a:endParaRPr lang="en-US" sz="3500" kern="1200" dirty="0"/>
        </a:p>
      </dsp:txBody>
      <dsp:txXfrm>
        <a:off x="570023" y="1406"/>
        <a:ext cx="3418593" cy="2051156"/>
      </dsp:txXfrm>
    </dsp:sp>
    <dsp:sp modelId="{2DFD671B-EF3B-47DC-B4AA-046D7E372C7D}">
      <dsp:nvSpPr>
        <dsp:cNvPr id="0" name=""/>
        <dsp:cNvSpPr/>
      </dsp:nvSpPr>
      <dsp:spPr>
        <a:xfrm>
          <a:off x="4330476" y="1406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/>
            <a:t>Hälso- och sjukvården</a:t>
          </a:r>
          <a:endParaRPr lang="en-US" sz="3500" kern="1200"/>
        </a:p>
      </dsp:txBody>
      <dsp:txXfrm>
        <a:off x="4330476" y="1406"/>
        <a:ext cx="3418593" cy="2051156"/>
      </dsp:txXfrm>
    </dsp:sp>
    <dsp:sp modelId="{F8A61397-55A8-404A-B4C6-27CE82B8EC54}">
      <dsp:nvSpPr>
        <dsp:cNvPr id="0" name=""/>
        <dsp:cNvSpPr/>
      </dsp:nvSpPr>
      <dsp:spPr>
        <a:xfrm>
          <a:off x="8090929" y="1406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/>
            <a:t>Tandvården</a:t>
          </a:r>
          <a:endParaRPr lang="en-US" sz="3500" kern="1200"/>
        </a:p>
      </dsp:txBody>
      <dsp:txXfrm>
        <a:off x="8090929" y="1406"/>
        <a:ext cx="3418593" cy="2051156"/>
      </dsp:txXfrm>
    </dsp:sp>
    <dsp:sp modelId="{2FA7E0D7-A1E9-462F-8C6A-E3B86F519F5F}">
      <dsp:nvSpPr>
        <dsp:cNvPr id="0" name=""/>
        <dsp:cNvSpPr/>
      </dsp:nvSpPr>
      <dsp:spPr>
        <a:xfrm>
          <a:off x="11851382" y="1406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 dirty="0" err="1"/>
            <a:t>Öppen</a:t>
          </a:r>
          <a:r>
            <a:rPr lang="en-US" sz="3500" kern="1200" baseline="0" dirty="0"/>
            <a:t> </a:t>
          </a:r>
          <a:r>
            <a:rPr lang="en-US" sz="3500" kern="1200" baseline="0" dirty="0" err="1"/>
            <a:t>förskola</a:t>
          </a:r>
          <a:endParaRPr lang="en-US" sz="3500" kern="1200" dirty="0"/>
        </a:p>
      </dsp:txBody>
      <dsp:txXfrm>
        <a:off x="11851382" y="1406"/>
        <a:ext cx="3418593" cy="2051156"/>
      </dsp:txXfrm>
    </dsp:sp>
    <dsp:sp modelId="{0987FAB6-5B42-48E7-AF8E-AF34205848D7}">
      <dsp:nvSpPr>
        <dsp:cNvPr id="0" name=""/>
        <dsp:cNvSpPr/>
      </dsp:nvSpPr>
      <dsp:spPr>
        <a:xfrm>
          <a:off x="570023" y="2394421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 err="1"/>
            <a:t>Familjecentral</a:t>
          </a:r>
          <a:endParaRPr lang="en-US" sz="3500" kern="1200"/>
        </a:p>
      </dsp:txBody>
      <dsp:txXfrm>
        <a:off x="570023" y="2394421"/>
        <a:ext cx="3418593" cy="2051156"/>
      </dsp:txXfrm>
    </dsp:sp>
    <dsp:sp modelId="{1CFB5D86-40EE-44D2-95AD-2043669965A7}">
      <dsp:nvSpPr>
        <dsp:cNvPr id="0" name=""/>
        <dsp:cNvSpPr/>
      </dsp:nvSpPr>
      <dsp:spPr>
        <a:xfrm>
          <a:off x="4330476" y="2394421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/>
            <a:t>Förskola och grundskola</a:t>
          </a:r>
          <a:endParaRPr lang="en-US" sz="3500" kern="1200"/>
        </a:p>
      </dsp:txBody>
      <dsp:txXfrm>
        <a:off x="4330476" y="2394421"/>
        <a:ext cx="3418593" cy="2051156"/>
      </dsp:txXfrm>
    </dsp:sp>
    <dsp:sp modelId="{6B9F754A-330F-4E3D-9F4F-B548BCE0F2FE}">
      <dsp:nvSpPr>
        <dsp:cNvPr id="0" name=""/>
        <dsp:cNvSpPr/>
      </dsp:nvSpPr>
      <dsp:spPr>
        <a:xfrm>
          <a:off x="8090929" y="2394421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/>
            <a:t>Elevhälsan</a:t>
          </a:r>
          <a:endParaRPr lang="en-US" sz="3500" kern="1200"/>
        </a:p>
      </dsp:txBody>
      <dsp:txXfrm>
        <a:off x="8090929" y="2394421"/>
        <a:ext cx="3418593" cy="2051156"/>
      </dsp:txXfrm>
    </dsp:sp>
    <dsp:sp modelId="{0D9A3254-5839-4868-BA46-5033C28F8A80}">
      <dsp:nvSpPr>
        <dsp:cNvPr id="0" name=""/>
        <dsp:cNvSpPr/>
      </dsp:nvSpPr>
      <dsp:spPr>
        <a:xfrm>
          <a:off x="11851382" y="2394421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/>
            <a:t>Socialtjänst</a:t>
          </a:r>
          <a:endParaRPr lang="en-US" sz="3500" kern="1200"/>
        </a:p>
      </dsp:txBody>
      <dsp:txXfrm>
        <a:off x="11851382" y="2394421"/>
        <a:ext cx="3418593" cy="2051156"/>
      </dsp:txXfrm>
    </dsp:sp>
    <dsp:sp modelId="{E8E062F3-0D6E-4005-9E9A-DE410E60F36C}">
      <dsp:nvSpPr>
        <dsp:cNvPr id="0" name=""/>
        <dsp:cNvSpPr/>
      </dsp:nvSpPr>
      <dsp:spPr>
        <a:xfrm>
          <a:off x="2450250" y="4787437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/>
            <a:t>Webbaserat föräldraskapsstöd</a:t>
          </a:r>
          <a:endParaRPr lang="en-US" sz="3500" kern="1200"/>
        </a:p>
      </dsp:txBody>
      <dsp:txXfrm>
        <a:off x="2450250" y="4787437"/>
        <a:ext cx="3418593" cy="2051156"/>
      </dsp:txXfrm>
    </dsp:sp>
    <dsp:sp modelId="{F7B7E0E0-EEA9-4960-8766-6D274F62D1AF}">
      <dsp:nvSpPr>
        <dsp:cNvPr id="0" name=""/>
        <dsp:cNvSpPr/>
      </dsp:nvSpPr>
      <dsp:spPr>
        <a:xfrm>
          <a:off x="6210703" y="4787437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/>
            <a:t>Civilsamhället</a:t>
          </a:r>
          <a:endParaRPr lang="en-US" sz="3500" kern="1200"/>
        </a:p>
      </dsp:txBody>
      <dsp:txXfrm>
        <a:off x="6210703" y="4787437"/>
        <a:ext cx="3418593" cy="2051156"/>
      </dsp:txXfrm>
    </dsp:sp>
    <dsp:sp modelId="{9371CCF8-82AA-47E4-A5AB-755C6E3E147B}">
      <dsp:nvSpPr>
        <dsp:cNvPr id="0" name=""/>
        <dsp:cNvSpPr/>
      </dsp:nvSpPr>
      <dsp:spPr>
        <a:xfrm>
          <a:off x="9971156" y="4787437"/>
          <a:ext cx="3418593" cy="20511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500" kern="1200"/>
            <a:t>Arbetslivet</a:t>
          </a:r>
        </a:p>
      </dsp:txBody>
      <dsp:txXfrm>
        <a:off x="9971156" y="4787437"/>
        <a:ext cx="3418593" cy="2051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40806-89F3-42E0-8B6A-60B0EC8216B9}">
      <dsp:nvSpPr>
        <dsp:cNvPr id="0" name=""/>
        <dsp:cNvSpPr/>
      </dsp:nvSpPr>
      <dsp:spPr>
        <a:xfrm>
          <a:off x="0" y="760031"/>
          <a:ext cx="8109679" cy="238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err="1"/>
            <a:t>Att</a:t>
          </a:r>
          <a:r>
            <a:rPr lang="en-US" sz="6000" kern="1200"/>
            <a:t> </a:t>
          </a:r>
          <a:r>
            <a:rPr lang="en-US" sz="6000" kern="1200" err="1"/>
            <a:t>gå</a:t>
          </a:r>
          <a:r>
            <a:rPr lang="en-US" sz="6000" kern="1200"/>
            <a:t> </a:t>
          </a:r>
          <a:r>
            <a:rPr lang="en-US" sz="6000" kern="1200" err="1"/>
            <a:t>från</a:t>
          </a:r>
          <a:r>
            <a:rPr lang="en-US" sz="6000" kern="1200"/>
            <a:t> strategi till handling </a:t>
          </a:r>
        </a:p>
      </dsp:txBody>
      <dsp:txXfrm>
        <a:off x="116514" y="876545"/>
        <a:ext cx="7876651" cy="2153772"/>
      </dsp:txXfrm>
    </dsp:sp>
    <dsp:sp modelId="{1B0551C0-315C-4AD8-8683-9C32EED1BC51}">
      <dsp:nvSpPr>
        <dsp:cNvPr id="0" name=""/>
        <dsp:cNvSpPr/>
      </dsp:nvSpPr>
      <dsp:spPr>
        <a:xfrm>
          <a:off x="0" y="3304640"/>
          <a:ext cx="8109679" cy="238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/>
            <a:t>Flera aktörer, olika roller ett gemensamt mål. </a:t>
          </a:r>
        </a:p>
      </dsp:txBody>
      <dsp:txXfrm>
        <a:off x="116514" y="3421154"/>
        <a:ext cx="7876651" cy="2153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54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endParaRPr lang="sv-SE" sz="13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22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6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4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1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DE985-766A-4FD7-A690-60CE77CC9E3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7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958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              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42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svg"/><Relationship Id="rId7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0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svg"/><Relationship Id="rId7" Type="http://schemas.openxmlformats.org/officeDocument/2006/relationships/image" Target="../media/image4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2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svg"/><Relationship Id="rId7" Type="http://schemas.openxmlformats.org/officeDocument/2006/relationships/image" Target="../media/image2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svg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3.svg"/><Relationship Id="rId7" Type="http://schemas.openxmlformats.org/officeDocument/2006/relationships/image" Target="../media/image2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7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5.sv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7785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2484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2072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79881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0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19578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21977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99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62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11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51992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6331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42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81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93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9385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31946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6244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129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2584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1052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915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1613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50858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77664" y="1005275"/>
            <a:ext cx="15356806" cy="1884892"/>
          </a:xfrm>
          <a:prstGeom prst="rect">
            <a:avLst/>
          </a:prstGeom>
        </p:spPr>
        <p:txBody>
          <a:bodyPr/>
          <a:lstStyle>
            <a:lvl1pPr algn="r">
              <a:defRPr sz="7915"/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8040637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77664" y="1005275"/>
            <a:ext cx="15356806" cy="1884892"/>
          </a:xfrm>
          <a:prstGeom prst="rect">
            <a:avLst/>
          </a:prstGeom>
        </p:spPr>
        <p:txBody>
          <a:bodyPr/>
          <a:lstStyle>
            <a:lvl1pPr algn="r">
              <a:defRPr sz="7915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507807" y="3267146"/>
            <a:ext cx="17726663" cy="6785610"/>
          </a:xfrm>
          <a:prstGeom prst="rect">
            <a:avLst/>
          </a:prstGeom>
        </p:spPr>
        <p:txBody>
          <a:bodyPr/>
          <a:lstStyle>
            <a:lvl1pPr>
              <a:defRPr sz="5277"/>
            </a:lvl1pPr>
            <a:lvl2pPr>
              <a:defRPr sz="5277"/>
            </a:lvl2pPr>
            <a:lvl3pPr>
              <a:defRPr sz="5277"/>
            </a:lvl3pPr>
            <a:lvl4pPr>
              <a:defRPr sz="5277"/>
            </a:lvl4pPr>
            <a:lvl5pPr>
              <a:defRPr sz="5277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929532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399" y="152402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9" y="3406775"/>
            <a:ext cx="8638420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1" y="6264277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8" y="3406777"/>
            <a:ext cx="8638420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2025-11-12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660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8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5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1" y="8791201"/>
            <a:ext cx="1987199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453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1" y="759600"/>
            <a:ext cx="15839999" cy="2052001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8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5" y="10548000"/>
            <a:ext cx="360001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1" y="3239091"/>
            <a:ext cx="15839999" cy="6840000"/>
          </a:xfrm>
        </p:spPr>
        <p:txBody>
          <a:bodyPr>
            <a:noAutofit/>
          </a:bodyPr>
          <a:lstStyle>
            <a:lvl1pPr marL="345584" indent="-345584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5964" indent="-32398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5948" indent="-28798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7932" indent="-259188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3919" indent="-251989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7" y="8967043"/>
            <a:ext cx="1800000" cy="1800001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958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3" y="0"/>
            <a:ext cx="6240626" cy="979487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8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2025-11-12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1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1" y="701677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8" y="3408147"/>
            <a:ext cx="7828733" cy="5400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8"/>
            <a:ext cx="7828735" cy="204364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854719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3"/>
            <a:ext cx="1095044" cy="3216273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399670"/>
            <a:ext cx="17616566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611521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4096B55-0D59-ACD1-7B35-9C823145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67C7-177D-3543-9A43-7A18E49E903C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907E551-D935-2208-D904-FC0060DA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5D5264-1235-1849-B6A3-0A42AD31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495C-16B4-B947-9550-DEF002513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20086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10AF90-2D5D-CFF0-0114-A7210853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DA144B8-0D2E-EBCF-5433-9DF582D23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9358AB-5D11-9051-B7F3-888EA4AC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67C7-177D-3543-9A43-7A18E49E903C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3C022F8-0467-7327-A2F2-181B1F92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2C807D-DBA7-9B35-20E5-6FE945E8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495C-16B4-B947-9550-DEF002513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41365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solidFill>
            <a:srgbClr val="F0EFF9"/>
          </a:solidFill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2025-11-12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34FFEE-00E0-F442-B1C9-56AB1AE98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96" y="-37131"/>
            <a:ext cx="1235405" cy="3675583"/>
          </a:xfrm>
          <a:prstGeom prst="rect">
            <a:avLst/>
          </a:prstGeom>
        </p:spPr>
      </p:pic>
      <p:sp>
        <p:nvSpPr>
          <p:cNvPr id="8" name="object 38">
            <a:extLst>
              <a:ext uri="{FF2B5EF4-FFF2-40B4-BE49-F238E27FC236}">
                <a16:creationId xmlns:a16="http://schemas.microsoft.com/office/drawing/2014/main" id="{290E818A-DE67-884C-A662-24E2F2FE9D0D}"/>
              </a:ext>
            </a:extLst>
          </p:cNvPr>
          <p:cNvSpPr/>
          <p:nvPr userDrawn="1"/>
        </p:nvSpPr>
        <p:spPr>
          <a:xfrm>
            <a:off x="17860656" y="9111060"/>
            <a:ext cx="1668719" cy="1668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2880135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delat innehåll_Mörk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BDEC135-66DF-CEC9-615D-56171E81A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-12363"/>
            <a:ext cx="10052050" cy="11309350"/>
          </a:xfrm>
          <a:prstGeom prst="rect">
            <a:avLst/>
          </a:prstGeom>
          <a:solidFill>
            <a:srgbClr val="700545"/>
          </a:solid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3807393C-14C5-817F-0FB7-0BCDC99C30B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589472" y="3123536"/>
            <a:ext cx="6873107" cy="5062278"/>
          </a:xfrm>
        </p:spPr>
        <p:txBody>
          <a:bodyPr>
            <a:noAutofit/>
          </a:bodyPr>
          <a:lstStyle>
            <a:lvl1pPr algn="ctr">
              <a:defRPr sz="7256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AB69E867-06EA-137D-F928-667746C1A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30361" y="1288581"/>
            <a:ext cx="8047067" cy="823857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164EF78-DEEC-6388-FACB-C26790AF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78557" y="10598478"/>
            <a:ext cx="777901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bg1"/>
                </a:solidFill>
              </a:defRPr>
            </a:lvl1pPr>
          </a:lstStyle>
          <a:p>
            <a:fld id="{FDD9FC71-94E5-4C63-83F9-09F1766974D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3B684164-7CDF-B192-9F03-5ED1A1105727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051876" y="10598478"/>
            <a:ext cx="1863219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63AC0A1-BF03-4687-BDDD-A787ED1917E4}" type="datetimeFigureOut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2C9FA2B6-4370-0FAC-64A2-925191566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3442828" y="10598478"/>
            <a:ext cx="6339534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97710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2025-11-12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931714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2025-11-12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83526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image" Target="../media/image4.svg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image" Target="../media/image48.sv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92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  <p:sldLayoutId id="2147484118" r:id="rId15"/>
    <p:sldLayoutId id="2147484119" r:id="rId16"/>
    <p:sldLayoutId id="2147484120" r:id="rId17"/>
    <p:sldLayoutId id="2147484121" r:id="rId18"/>
    <p:sldLayoutId id="2147484122" r:id="rId19"/>
    <p:sldLayoutId id="2147484123" r:id="rId20"/>
    <p:sldLayoutId id="2147484124" r:id="rId21"/>
    <p:sldLayoutId id="2147484125" r:id="rId22"/>
    <p:sldLayoutId id="2147484126" r:id="rId23"/>
    <p:sldLayoutId id="2147484127" r:id="rId24"/>
    <p:sldLayoutId id="2147484128" r:id="rId25"/>
    <p:sldLayoutId id="2147484129" r:id="rId26"/>
    <p:sldLayoutId id="2147484130" r:id="rId27"/>
    <p:sldLayoutId id="2147484131" r:id="rId28"/>
    <p:sldLayoutId id="2147484132" r:id="rId29"/>
    <p:sldLayoutId id="2147484133" r:id="rId30"/>
    <p:sldLayoutId id="2147484134" r:id="rId31"/>
    <p:sldLayoutId id="2147484135" r:id="rId32"/>
    <p:sldLayoutId id="2147484136" r:id="rId33"/>
    <p:sldLayoutId id="2147484137" r:id="rId34"/>
    <p:sldLayoutId id="2147484138" r:id="rId35"/>
    <p:sldLayoutId id="2147484139" r:id="rId36"/>
    <p:sldLayoutId id="2147484140" r:id="rId37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7DF16-F811-41B4-3A47-6E014261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26F43039-365C-A932-1350-B599CAA6F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90" y="1129155"/>
            <a:ext cx="10259280" cy="4525520"/>
          </a:xfrm>
        </p:spPr>
        <p:txBody>
          <a:bodyPr/>
          <a:lstStyle/>
          <a:p>
            <a:r>
              <a:rPr lang="sv-SE" dirty="0">
                <a:ea typeface="Calibri Light"/>
                <a:cs typeface="Calibri Light"/>
              </a:rPr>
              <a:t>Alla barn ska få en bra start i livet</a:t>
            </a:r>
            <a:endParaRPr lang="en-US" b="0" dirty="0">
              <a:ea typeface="Calibri Light"/>
              <a:cs typeface="Calibri Light"/>
            </a:endParaRPr>
          </a:p>
        </p:txBody>
      </p:sp>
      <p:sp>
        <p:nvSpPr>
          <p:cNvPr id="2" name="Rubrik 7">
            <a:extLst>
              <a:ext uri="{FF2B5EF4-FFF2-40B4-BE49-F238E27FC236}">
                <a16:creationId xmlns:a16="http://schemas.microsoft.com/office/drawing/2014/main" id="{2F0439E3-B54F-1B8F-DC2E-ECACFC4231D8}"/>
              </a:ext>
            </a:extLst>
          </p:cNvPr>
          <p:cNvSpPr txBox="1">
            <a:spLocks/>
          </p:cNvSpPr>
          <p:nvPr/>
        </p:nvSpPr>
        <p:spPr>
          <a:xfrm>
            <a:off x="836890" y="4125521"/>
            <a:ext cx="16735530" cy="37178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eaLnBrk="1" hangingPunct="1">
              <a:lnSpc>
                <a:spcPct val="75000"/>
              </a:lnSpc>
              <a:defRPr sz="7277" b="0" spc="-243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400" b="0" i="0" u="none" strike="noStrike" kern="0" cap="none" spc="-243" normalizeH="0" baseline="0" noProof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4400" b="0" i="0" u="none" strike="noStrike" kern="0" cap="none" spc="-243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</a:br>
            <a:r>
              <a:rPr kumimoji="0" lang="sv-SE" sz="6600" b="0" i="0" u="none" strike="noStrike" kern="0" cap="none" spc="-243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”Hälsofrämjande åtgärder,  tillgänglig vård, </a:t>
            </a:r>
            <a:br>
              <a:rPr kumimoji="0" lang="sv-SE" sz="6600" b="0" i="0" u="none" strike="noStrike" kern="0" cap="none" spc="-243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</a:br>
            <a:r>
              <a:rPr kumimoji="0" lang="sv-SE" sz="6600" b="0" i="0" u="none" strike="noStrike" kern="0" cap="none" spc="-243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utbildning och socialt stöd”</a:t>
            </a:r>
            <a:endParaRPr kumimoji="0" lang="en-US" sz="6600" b="0" i="0" u="none" strike="noStrike" kern="0" cap="none" spc="-243" normalizeH="0" baseline="0" noProof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3664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59B654-1146-AB96-8814-134968B6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66" y="3602675"/>
            <a:ext cx="15840000" cy="2052000"/>
          </a:xfrm>
        </p:spPr>
        <p:txBody>
          <a:bodyPr anchor="b">
            <a:normAutofit/>
          </a:bodyPr>
          <a:lstStyle/>
          <a:p>
            <a:r>
              <a:rPr lang="sv-SE"/>
              <a:t>Våra arbetssätt</a:t>
            </a:r>
          </a:p>
        </p:txBody>
      </p:sp>
      <p:graphicFrame>
        <p:nvGraphicFramePr>
          <p:cNvPr id="7" name="Platshållare för text 4">
            <a:extLst>
              <a:ext uri="{FF2B5EF4-FFF2-40B4-BE49-F238E27FC236}">
                <a16:creationId xmlns:a16="http://schemas.microsoft.com/office/drawing/2014/main" id="{26A7E727-C3AA-75F7-1093-AF4E87BD5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3067818"/>
              </p:ext>
            </p:extLst>
          </p:nvPr>
        </p:nvGraphicFramePr>
        <p:xfrm>
          <a:off x="10223355" y="2158584"/>
          <a:ext cx="8109679" cy="646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0376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en bebis som sover.">
            <a:extLst>
              <a:ext uri="{FF2B5EF4-FFF2-40B4-BE49-F238E27FC236}">
                <a16:creationId xmlns:a16="http://schemas.microsoft.com/office/drawing/2014/main" id="{7A272EE8-7C50-0115-20DB-2BCD784408E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03" y="2056644"/>
            <a:ext cx="7812613" cy="8133525"/>
          </a:xfrm>
        </p:spPr>
      </p:pic>
      <p:sp>
        <p:nvSpPr>
          <p:cNvPr id="2" name="Rubrik 5">
            <a:extLst>
              <a:ext uri="{FF2B5EF4-FFF2-40B4-BE49-F238E27FC236}">
                <a16:creationId xmlns:a16="http://schemas.microsoft.com/office/drawing/2014/main" id="{9B0BFFB6-2B35-5539-04EB-18680D7E30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52049" y="2772228"/>
            <a:ext cx="8640001" cy="20518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eaLnBrk="1" hangingPunct="1">
              <a:lnSpc>
                <a:spcPct val="85000"/>
              </a:lnSpc>
              <a:defRPr sz="4366" b="0" spc="-170" baseline="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0" cap="none" spc="-170" normalizeH="0" baseline="0" noProof="0" dirty="0">
                <a:ln>
                  <a:noFill/>
                </a:ln>
                <a:solidFill>
                  <a:srgbClr val="339D94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Det tidiga livets villkor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2115C368-30DF-60D1-D453-D91E1ABF9F3D}"/>
              </a:ext>
            </a:extLst>
          </p:cNvPr>
          <p:cNvSpPr txBox="1">
            <a:spLocks/>
          </p:cNvSpPr>
          <p:nvPr/>
        </p:nvSpPr>
        <p:spPr>
          <a:xfrm>
            <a:off x="10052050" y="5266000"/>
            <a:ext cx="8640001" cy="241450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09572" indent="-209572" eaLnBrk="1" hangingPunct="1">
              <a:lnSpc>
                <a:spcPct val="84000"/>
              </a:lnSpc>
              <a:spcAft>
                <a:spcPts val="1395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lang="sv-SE" sz="2426" spc="-67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438" indent="-196474" eaLnBrk="1" hangingPunct="1">
              <a:lnSpc>
                <a:spcPct val="84000"/>
              </a:lnSpc>
              <a:spcAft>
                <a:spcPts val="1455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sv-SE" sz="2183" spc="-67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742" indent="-174643" eaLnBrk="1" hangingPunct="1">
              <a:lnSpc>
                <a:spcPct val="84000"/>
              </a:lnSpc>
              <a:spcAft>
                <a:spcPts val="1516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sv-SE" sz="1940" spc="-67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4131" indent="-157179" eaLnBrk="1" hangingPunct="1">
              <a:lnSpc>
                <a:spcPct val="84000"/>
              </a:lnSpc>
              <a:spcAft>
                <a:spcPts val="1577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sv-SE" sz="1698" spc="-67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9690" indent="-152813" eaLnBrk="1" hangingPunct="1">
              <a:lnSpc>
                <a:spcPct val="86000"/>
              </a:lnSpc>
              <a:spcAft>
                <a:spcPts val="91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sv-SE" sz="1455" spc="-67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eaLnBrk="1" hangingPunct="1">
              <a:defRPr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09572" marR="0" lvl="0" indent="-20957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395"/>
              </a:spcAft>
              <a:buClr>
                <a:srgbClr val="339D9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000" b="0" i="0" u="none" strike="noStrike" kern="1200" cap="none" spc="-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Den första tiden i livet (0–5 år) har lika stor inverkan som skolan har när det gäller kunskaper och färdigheter i vuxen ålder.</a:t>
            </a:r>
          </a:p>
          <a:p>
            <a:pPr marL="209572" marR="0" lvl="0" indent="-20957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395"/>
              </a:spcAft>
              <a:buClr>
                <a:srgbClr val="339D9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4000" b="0" i="0" u="none" strike="noStrike" kern="1200" cap="none" spc="-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Stor påverkan på framtida hälsa</a:t>
            </a:r>
          </a:p>
        </p:txBody>
      </p:sp>
    </p:spTree>
    <p:extLst>
      <p:ext uri="{BB962C8B-B14F-4D97-AF65-F5344CB8AC3E}">
        <p14:creationId xmlns:p14="http://schemas.microsoft.com/office/powerpoint/2010/main" val="378968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44C81E-15BF-3E10-50A9-CB335E52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-2052000"/>
            <a:ext cx="8280000" cy="2052000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Illustration av behov</a:t>
            </a:r>
          </a:p>
        </p:txBody>
      </p:sp>
      <p:pic>
        <p:nvPicPr>
          <p:cNvPr id="7" name="Bildobjekt 6" descr="tre personer som är olika långa, som står på varsin låda och tittar över ett staket. Den kortaste personen ser inte över, den längsta har god sikt. ">
            <a:extLst>
              <a:ext uri="{FF2B5EF4-FFF2-40B4-BE49-F238E27FC236}">
                <a16:creationId xmlns:a16="http://schemas.microsoft.com/office/drawing/2014/main" id="{CC9E03AF-3F3B-6731-1717-5320477D2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" t="636" r="1219" b="636"/>
          <a:stretch/>
        </p:blipFill>
        <p:spPr>
          <a:xfrm>
            <a:off x="1919351" y="1634217"/>
            <a:ext cx="7221756" cy="8478484"/>
          </a:xfrm>
          <a:prstGeom prst="rect">
            <a:avLst/>
          </a:prstGeom>
        </p:spPr>
      </p:pic>
      <p:pic>
        <p:nvPicPr>
          <p:cNvPr id="8" name="Bildobjekt 7" descr="tre personer som är olika långa, som står på olika höga lådor och tittar över ett staket. Alla har lika sikt eftersom lådorna är fördelade efter behov.">
            <a:extLst>
              <a:ext uri="{FF2B5EF4-FFF2-40B4-BE49-F238E27FC236}">
                <a16:creationId xmlns:a16="http://schemas.microsoft.com/office/drawing/2014/main" id="{CCDC291F-85C3-5FC2-7808-D269BE27E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184" y="1634217"/>
            <a:ext cx="7221756" cy="84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5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opia (3) av Region Värmlands folkhälsostrategiska plan - Region Värmland">
            <a:extLst>
              <a:ext uri="{FF2B5EF4-FFF2-40B4-BE49-F238E27FC236}">
                <a16:creationId xmlns:a16="http://schemas.microsoft.com/office/drawing/2014/main" id="{D4FF28B1-751D-D315-5984-31BD9C79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8994" y="2143103"/>
            <a:ext cx="17224005" cy="79230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5468DAB-288A-1A5B-9355-13447E16E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750" y="478981"/>
            <a:ext cx="359974" cy="187186"/>
          </a:xfrm>
        </p:spPr>
        <p:txBody>
          <a:bodyPr wrap="square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31" name="Title 3">
            <a:extLst>
              <a:ext uri="{FF2B5EF4-FFF2-40B4-BE49-F238E27FC236}">
                <a16:creationId xmlns:a16="http://schemas.microsoft.com/office/drawing/2014/main" id="{479A79D0-C381-FD87-E066-67E55451F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385" y="877949"/>
            <a:ext cx="17615330" cy="1043187"/>
          </a:xfrm>
        </p:spPr>
        <p:txBody>
          <a:bodyPr/>
          <a:lstStyle/>
          <a:p>
            <a:r>
              <a:rPr lang="sv-SE"/>
              <a:t>Olika nivåer- samma mål</a:t>
            </a:r>
            <a:endParaRPr lang="en-US"/>
          </a:p>
        </p:txBody>
      </p:sp>
      <p:sp>
        <p:nvSpPr>
          <p:cNvPr id="1033" name="Text Placeholder 4">
            <a:extLst>
              <a:ext uri="{FF2B5EF4-FFF2-40B4-BE49-F238E27FC236}">
                <a16:creationId xmlns:a16="http://schemas.microsoft.com/office/drawing/2014/main" id="{C7B8108C-895B-C858-BBBB-DE25A2F9F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39468" y="8790980"/>
            <a:ext cx="1987061" cy="198706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5E343C6-CC04-BDE6-2C98-F917FD1A9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183494" y="10800098"/>
            <a:ext cx="3081485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1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Illustration av Region Värmland</a:t>
            </a:r>
          </a:p>
        </p:txBody>
      </p:sp>
    </p:spTree>
    <p:extLst>
      <p:ext uri="{BB962C8B-B14F-4D97-AF65-F5344CB8AC3E}">
        <p14:creationId xmlns:p14="http://schemas.microsoft.com/office/powerpoint/2010/main" val="169625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60EC10-F8A7-DC37-78C1-BFEFBFEA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anchor="b">
            <a:normAutofit/>
          </a:bodyPr>
          <a:lstStyle/>
          <a:p>
            <a:r>
              <a:rPr lang="sv-SE"/>
              <a:t>Arenor</a:t>
            </a:r>
            <a:br>
              <a:rPr lang="sv-SE"/>
            </a:br>
            <a:endParaRPr lang="sv-SE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64C93380-6CC5-6E3D-1D89-7D0290391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7C0E9507-B2F7-6F8A-7B28-ADD9AAB54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ADE2ECF-0B5F-12D1-C341-0F7D51B3C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E82E51-6114-79F3-4ED6-BF3AD8543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15" name="Platshållare för text 4">
            <a:extLst>
              <a:ext uri="{FF2B5EF4-FFF2-40B4-BE49-F238E27FC236}">
                <a16:creationId xmlns:a16="http://schemas.microsoft.com/office/drawing/2014/main" id="{22329C1C-E475-2065-0113-AEDC97700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124449"/>
              </p:ext>
            </p:extLst>
          </p:nvPr>
        </p:nvGraphicFramePr>
        <p:xfrm>
          <a:off x="1242000" y="3239092"/>
          <a:ext cx="15840000" cy="6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2250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DB41B-F88D-E58B-9C1A-93F65451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58BD95A-2268-4F82-A67F-0FB502B5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C88ACA3-2720-3E80-219E-3AD1AFAFE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411F579-C966-6FCE-8128-749AB73CF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8000" b="1"/>
              <a:t>Vad är en familjecentral?</a:t>
            </a:r>
            <a:endParaRPr lang="sv-SE" sz="8000"/>
          </a:p>
        </p:txBody>
      </p:sp>
    </p:spTree>
    <p:extLst>
      <p:ext uri="{BB962C8B-B14F-4D97-AF65-F5344CB8AC3E}">
        <p14:creationId xmlns:p14="http://schemas.microsoft.com/office/powerpoint/2010/main" val="229649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69A0C19-B2E7-394A-0A44-45F6C3EE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3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DD0176E-8267-C55A-EB10-69397E72A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3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973CC8A-D520-696D-8056-6E205D54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4385" y="3408305"/>
            <a:ext cx="8087636" cy="53996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901"/>
              <a:t>Tidigt upptäcka och tillgodose behov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901"/>
              <a:t>Lägre ”trösklar” till stöd och hjälp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901"/>
              <a:t>Samverkan mellan aktörer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901"/>
              <a:t>Bidrar till god och jämlik hälsa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901"/>
              <a:t>Bas för tidig intervention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901"/>
              <a:t>Trygga föräldrar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3CD1EF8-BB7E-A197-F6F8-AF2D38B00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v-SE" sz="5499"/>
              <a:t>Vad tillför familjecentraler?</a:t>
            </a:r>
          </a:p>
        </p:txBody>
      </p:sp>
      <p:pic>
        <p:nvPicPr>
          <p:cNvPr id="6" name="Platshållare för innehåll 8" descr="En bild som visar text, skärmbild på ett omslag med texten &quot;familjecentraler och familjecentralsliknande verksamhet.">
            <a:extLst>
              <a:ext uri="{FF2B5EF4-FFF2-40B4-BE49-F238E27FC236}">
                <a16:creationId xmlns:a16="http://schemas.microsoft.com/office/drawing/2014/main" id="{259B81BF-5705-08FA-E89F-143070D88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799" y="1657631"/>
            <a:ext cx="5562210" cy="798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86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4ADB7-8549-59E1-A69B-A95B81D7E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5E9541F9-6B1F-D24E-BEDB-90EFE14B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anchor="b">
            <a:normAutofit/>
          </a:bodyPr>
          <a:lstStyle/>
          <a:p>
            <a:r>
              <a:rPr lang="sv-SE"/>
              <a:t>Några ”vita fläckar”</a:t>
            </a:r>
          </a:p>
        </p:txBody>
      </p:sp>
      <p:pic>
        <p:nvPicPr>
          <p:cNvPr id="10" name="Platshållare för innehåll 9" descr="En bild som en stiliserad karta över länet västmanland där vissa kommuner är vita och några turkosa.">
            <a:extLst>
              <a:ext uri="{FF2B5EF4-FFF2-40B4-BE49-F238E27FC236}">
                <a16:creationId xmlns:a16="http://schemas.microsoft.com/office/drawing/2014/main" id="{57A1AD1F-A381-8939-6185-84B018F155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14218" b="2"/>
          <a:stretch>
            <a:fillRect/>
          </a:stretch>
        </p:blipFill>
        <p:spPr>
          <a:xfrm>
            <a:off x="7482379" y="1892969"/>
            <a:ext cx="9793852" cy="8655032"/>
          </a:xfrm>
          <a:noFill/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E314884-9743-5CB1-E370-B8625B8C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</p:spPr>
        <p:txBody>
          <a:bodyPr wrap="square">
            <a:norm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7F15F43-7351-4340-AB7C-1EB441B903A0}" type="datetime1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10E341-D52A-94E2-B4B5-B27136DB0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</p:spPr>
        <p:txBody>
          <a:bodyPr wrap="square">
            <a:normAutofit/>
          </a:bodyPr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1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EF392022-6059-4C1C-9B04-E361345F4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64" y="0"/>
            <a:ext cx="7997621" cy="11309350"/>
          </a:xfrm>
          <a:noFill/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A0ECFAE-B7CB-4172-86A6-74DBB6F5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2DD169D-E447-4789-8673-AFA93CC4C0FC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2025-11-12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5640679-5B05-4877-9EB3-0919114C3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0475" y="10547350"/>
            <a:ext cx="360363" cy="1873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D4FD729-46EA-49F0-B92E-FA0D37EE4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553" y="6410960"/>
            <a:ext cx="6667921" cy="467218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Bildobjekt 4" descr="En bild som visar ett omslag med texten Flödeschema för uppstart av familjecentral, region Västmanland 2023. Illustration av ett barn som bygger torn av klossar.">
            <a:extLst>
              <a:ext uri="{FF2B5EF4-FFF2-40B4-BE49-F238E27FC236}">
                <a16:creationId xmlns:a16="http://schemas.microsoft.com/office/drawing/2014/main" id="{3681E049-743D-EEE1-5B57-71799CF89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7554" y="810946"/>
            <a:ext cx="6405349" cy="86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2433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1_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19be73-3043-4a15-91a1-447e95682d5a" xsi:nil="true"/>
    <lcf76f155ced4ddcb4097134ff3c332f xmlns="1e79335a-5b32-4e3e-ac59-cfd702a91ec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E83F1453CDB54991E039C08C7C9473" ma:contentTypeVersion="15" ma:contentTypeDescription="Skapa ett nytt dokument." ma:contentTypeScope="" ma:versionID="8e75f20ed2afd9dcd55e529aa18d5c4e">
  <xsd:schema xmlns:xsd="http://www.w3.org/2001/XMLSchema" xmlns:xs="http://www.w3.org/2001/XMLSchema" xmlns:p="http://schemas.microsoft.com/office/2006/metadata/properties" xmlns:ns2="1e79335a-5b32-4e3e-ac59-cfd702a91ece" xmlns:ns3="2919be73-3043-4a15-91a1-447e95682d5a" targetNamespace="http://schemas.microsoft.com/office/2006/metadata/properties" ma:root="true" ma:fieldsID="5f2fd5a5749bc5890168a54435750199" ns2:_="" ns3:_="">
    <xsd:import namespace="1e79335a-5b32-4e3e-ac59-cfd702a91ece"/>
    <xsd:import namespace="2919be73-3043-4a15-91a1-447e95682d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79335a-5b32-4e3e-ac59-cfd702a91e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9be73-3043-4a15-91a1-447e95682d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74edf0f-f2e9-413e-9a56-834715289534}" ma:internalName="TaxCatchAll" ma:showField="CatchAllData" ma:web="2919be73-3043-4a15-91a1-447e95682d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D12D62-F2A9-4E61-90C4-1186D9EB7509}">
  <ds:schemaRefs>
    <ds:schemaRef ds:uri="234703e7-9e48-4889-b458-e4f1ab235c03"/>
    <ds:schemaRef ds:uri="87c262bc-5f12-4436-8d0e-e843dfeb3c9d"/>
    <ds:schemaRef ds:uri="e0e3545d-7f3b-4128-ae0a-cd63db91f7b0"/>
    <ds:schemaRef ds:uri="eb912acb-de3e-4f64-bf3c-82d24afba7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919be73-3043-4a15-91a1-447e95682d5a"/>
    <ds:schemaRef ds:uri="1e79335a-5b32-4e3e-ac59-cfd702a91ece"/>
  </ds:schemaRefs>
</ds:datastoreItem>
</file>

<file path=customXml/itemProps3.xml><?xml version="1.0" encoding="utf-8"?>
<ds:datastoreItem xmlns:ds="http://schemas.openxmlformats.org/officeDocument/2006/customXml" ds:itemID="{28538A78-854E-498A-8BC3-CF91067389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79335a-5b32-4e3e-ac59-cfd702a91ece"/>
    <ds:schemaRef ds:uri="2919be73-3043-4a15-91a1-447e95682d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11</TotalTime>
  <Words>170</Words>
  <Application>Microsoft Office PowerPoint</Application>
  <PresentationFormat>Anpassad</PresentationFormat>
  <Paragraphs>54</Paragraphs>
  <Slides>10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Open Sans</vt:lpstr>
      <vt:lpstr>RV-Vinröd_mörk</vt:lpstr>
      <vt:lpstr>RV-Vinröd_ljus</vt:lpstr>
      <vt:lpstr>RV-Turkos_mörk</vt:lpstr>
      <vt:lpstr>RV-Turkos_ljus</vt:lpstr>
      <vt:lpstr>1_RV-Vinröd_ljus</vt:lpstr>
      <vt:lpstr>Alla barn ska få en bra start i livet</vt:lpstr>
      <vt:lpstr>Det tidiga livets villkor</vt:lpstr>
      <vt:lpstr>Illustration av behov</vt:lpstr>
      <vt:lpstr>Olika nivåer- samma mål</vt:lpstr>
      <vt:lpstr>Arenor </vt:lpstr>
      <vt:lpstr>Vad är en familjecentral?</vt:lpstr>
      <vt:lpstr>Vad tillför familjecentraler?</vt:lpstr>
      <vt:lpstr>Några ”vita fläckar”</vt:lpstr>
      <vt:lpstr>9</vt:lpstr>
      <vt:lpstr>Våra arbetssätt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Sofie Pettersson</dc:creator>
  <cp:keywords/>
  <dc:description/>
  <cp:lastModifiedBy>Sofie Pettersson</cp:lastModifiedBy>
  <cp:revision>1</cp:revision>
  <dcterms:created xsi:type="dcterms:W3CDTF">2025-11-12T13:36:13Z</dcterms:created>
  <dcterms:modified xsi:type="dcterms:W3CDTF">2025-11-12T13:49:47Z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MediaServiceImageTags">
    <vt:lpwstr/>
  </property>
  <property fmtid="{D5CDD505-2E9C-101B-9397-08002B2CF9AE}" pid="6" name="ContentTypeId">
    <vt:lpwstr>0x010100DCE83F1453CDB54991E039C08C7C9473</vt:lpwstr>
  </property>
</Properties>
</file>