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72760" y="9527807"/>
            <a:ext cx="1302524" cy="12511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50" b="1" i="0">
                <a:solidFill>
                  <a:srgbClr val="3B82A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50" b="1" i="0">
                <a:solidFill>
                  <a:srgbClr val="3B82A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42750" y="3131867"/>
            <a:ext cx="5698490" cy="574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3248132" y="3102578"/>
            <a:ext cx="5943600" cy="6309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450" b="1" i="0">
                <a:solidFill>
                  <a:srgbClr val="3B82A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272760" y="9527807"/>
            <a:ext cx="1302524" cy="125115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9014555" y="56"/>
            <a:ext cx="1089660" cy="1988185"/>
          </a:xfrm>
          <a:custGeom>
            <a:avLst/>
            <a:gdLst/>
            <a:ahLst/>
            <a:cxnLst/>
            <a:rect l="l" t="t" r="r" b="b"/>
            <a:pathLst>
              <a:path w="1089659" h="1988185">
                <a:moveTo>
                  <a:pt x="501624" y="1092606"/>
                </a:moveTo>
                <a:lnTo>
                  <a:pt x="492302" y="1044765"/>
                </a:lnTo>
                <a:lnTo>
                  <a:pt x="464324" y="1002677"/>
                </a:lnTo>
                <a:lnTo>
                  <a:pt x="257860" y="796569"/>
                </a:lnTo>
                <a:lnTo>
                  <a:pt x="215747" y="768654"/>
                </a:lnTo>
                <a:lnTo>
                  <a:pt x="167843" y="759358"/>
                </a:lnTo>
                <a:lnTo>
                  <a:pt x="119938" y="768654"/>
                </a:lnTo>
                <a:lnTo>
                  <a:pt x="77812" y="796569"/>
                </a:lnTo>
                <a:lnTo>
                  <a:pt x="49847" y="838669"/>
                </a:lnTo>
                <a:lnTo>
                  <a:pt x="40525" y="886498"/>
                </a:lnTo>
                <a:lnTo>
                  <a:pt x="49847" y="934313"/>
                </a:lnTo>
                <a:lnTo>
                  <a:pt x="77812" y="976337"/>
                </a:lnTo>
                <a:lnTo>
                  <a:pt x="284276" y="1182446"/>
                </a:lnTo>
                <a:lnTo>
                  <a:pt x="326390" y="1210348"/>
                </a:lnTo>
                <a:lnTo>
                  <a:pt x="374307" y="1219657"/>
                </a:lnTo>
                <a:lnTo>
                  <a:pt x="422211" y="1210348"/>
                </a:lnTo>
                <a:lnTo>
                  <a:pt x="464324" y="1182446"/>
                </a:lnTo>
                <a:lnTo>
                  <a:pt x="492302" y="1140421"/>
                </a:lnTo>
                <a:lnTo>
                  <a:pt x="501624" y="1092606"/>
                </a:lnTo>
                <a:close/>
              </a:path>
              <a:path w="1089659" h="1988185">
                <a:moveTo>
                  <a:pt x="1089545" y="1627581"/>
                </a:moveTo>
                <a:lnTo>
                  <a:pt x="806259" y="1344015"/>
                </a:lnTo>
                <a:lnTo>
                  <a:pt x="764184" y="1316088"/>
                </a:lnTo>
                <a:lnTo>
                  <a:pt x="716280" y="1306728"/>
                </a:lnTo>
                <a:lnTo>
                  <a:pt x="668362" y="1315948"/>
                </a:lnTo>
                <a:lnTo>
                  <a:pt x="626211" y="1343761"/>
                </a:lnTo>
                <a:lnTo>
                  <a:pt x="598182" y="1385811"/>
                </a:lnTo>
                <a:lnTo>
                  <a:pt x="588797" y="1433652"/>
                </a:lnTo>
                <a:lnTo>
                  <a:pt x="598055" y="1481493"/>
                </a:lnTo>
                <a:lnTo>
                  <a:pt x="625970" y="1523530"/>
                </a:lnTo>
                <a:lnTo>
                  <a:pt x="1089545" y="1987575"/>
                </a:lnTo>
                <a:lnTo>
                  <a:pt x="1089545" y="1627581"/>
                </a:lnTo>
                <a:close/>
              </a:path>
              <a:path w="1089659" h="1988185">
                <a:moveTo>
                  <a:pt x="1089545" y="1007364"/>
                </a:moveTo>
                <a:lnTo>
                  <a:pt x="217436" y="134861"/>
                </a:lnTo>
                <a:lnTo>
                  <a:pt x="175348" y="106934"/>
                </a:lnTo>
                <a:lnTo>
                  <a:pt x="127457" y="97586"/>
                </a:lnTo>
                <a:lnTo>
                  <a:pt x="79540" y="106845"/>
                </a:lnTo>
                <a:lnTo>
                  <a:pt x="37388" y="134734"/>
                </a:lnTo>
                <a:lnTo>
                  <a:pt x="9372" y="176707"/>
                </a:lnTo>
                <a:lnTo>
                  <a:pt x="0" y="224510"/>
                </a:lnTo>
                <a:lnTo>
                  <a:pt x="9271" y="272338"/>
                </a:lnTo>
                <a:lnTo>
                  <a:pt x="37198" y="314375"/>
                </a:lnTo>
                <a:lnTo>
                  <a:pt x="1089545" y="1367218"/>
                </a:lnTo>
                <a:lnTo>
                  <a:pt x="1089545" y="1187348"/>
                </a:lnTo>
                <a:lnTo>
                  <a:pt x="1089545" y="1007364"/>
                </a:lnTo>
                <a:close/>
              </a:path>
              <a:path w="1089659" h="1988185">
                <a:moveTo>
                  <a:pt x="1089545" y="387210"/>
                </a:moveTo>
                <a:lnTo>
                  <a:pt x="702602" y="0"/>
                </a:lnTo>
                <a:lnTo>
                  <a:pt x="342938" y="0"/>
                </a:lnTo>
                <a:lnTo>
                  <a:pt x="1089545" y="747128"/>
                </a:lnTo>
                <a:lnTo>
                  <a:pt x="1089545" y="387210"/>
                </a:lnTo>
                <a:close/>
              </a:path>
              <a:path w="1089659" h="1988185">
                <a:moveTo>
                  <a:pt x="1089545" y="12"/>
                </a:moveTo>
                <a:lnTo>
                  <a:pt x="961974" y="12"/>
                </a:lnTo>
                <a:lnTo>
                  <a:pt x="1089545" y="127685"/>
                </a:lnTo>
                <a:lnTo>
                  <a:pt x="1089545" y="12"/>
                </a:lnTo>
                <a:close/>
              </a:path>
            </a:pathLst>
          </a:custGeom>
          <a:solidFill>
            <a:srgbClr val="DFEB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605638" y="2108294"/>
            <a:ext cx="498475" cy="1053465"/>
          </a:xfrm>
          <a:custGeom>
            <a:avLst/>
            <a:gdLst/>
            <a:ahLst/>
            <a:cxnLst/>
            <a:rect l="l" t="t" r="r" b="b"/>
            <a:pathLst>
              <a:path w="498475" h="1053464">
                <a:moveTo>
                  <a:pt x="498462" y="758799"/>
                </a:moveTo>
                <a:lnTo>
                  <a:pt x="217068" y="479679"/>
                </a:lnTo>
                <a:lnTo>
                  <a:pt x="174853" y="451891"/>
                </a:lnTo>
                <a:lnTo>
                  <a:pt x="126911" y="442747"/>
                </a:lnTo>
                <a:lnTo>
                  <a:pt x="79032" y="452208"/>
                </a:lnTo>
                <a:lnTo>
                  <a:pt x="37007" y="480263"/>
                </a:lnTo>
                <a:lnTo>
                  <a:pt x="9169" y="522389"/>
                </a:lnTo>
                <a:lnTo>
                  <a:pt x="0" y="570255"/>
                </a:lnTo>
                <a:lnTo>
                  <a:pt x="9474" y="618045"/>
                </a:lnTo>
                <a:lnTo>
                  <a:pt x="37579" y="659993"/>
                </a:lnTo>
                <a:lnTo>
                  <a:pt x="396976" y="1016482"/>
                </a:lnTo>
                <a:lnTo>
                  <a:pt x="439178" y="1044270"/>
                </a:lnTo>
                <a:lnTo>
                  <a:pt x="487121" y="1053426"/>
                </a:lnTo>
                <a:lnTo>
                  <a:pt x="498462" y="1051191"/>
                </a:lnTo>
                <a:lnTo>
                  <a:pt x="498462" y="758799"/>
                </a:lnTo>
                <a:close/>
              </a:path>
              <a:path w="498475" h="1053464">
                <a:moveTo>
                  <a:pt x="498462" y="138049"/>
                </a:moveTo>
                <a:lnTo>
                  <a:pt x="397967" y="37376"/>
                </a:lnTo>
                <a:lnTo>
                  <a:pt x="355904" y="9385"/>
                </a:lnTo>
                <a:lnTo>
                  <a:pt x="308000" y="0"/>
                </a:lnTo>
                <a:lnTo>
                  <a:pt x="260083" y="9220"/>
                </a:lnTo>
                <a:lnTo>
                  <a:pt x="217919" y="37058"/>
                </a:lnTo>
                <a:lnTo>
                  <a:pt x="189877" y="79057"/>
                </a:lnTo>
                <a:lnTo>
                  <a:pt x="180467" y="126873"/>
                </a:lnTo>
                <a:lnTo>
                  <a:pt x="189699" y="174713"/>
                </a:lnTo>
                <a:lnTo>
                  <a:pt x="217601" y="216801"/>
                </a:lnTo>
                <a:lnTo>
                  <a:pt x="498462" y="498182"/>
                </a:lnTo>
                <a:lnTo>
                  <a:pt x="498462" y="138049"/>
                </a:lnTo>
                <a:close/>
              </a:path>
            </a:pathLst>
          </a:custGeom>
          <a:solidFill>
            <a:srgbClr val="DFEB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9361" y="1614586"/>
            <a:ext cx="17205376" cy="100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50" b="1" i="0">
                <a:solidFill>
                  <a:srgbClr val="3B82A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7619" y="3489998"/>
            <a:ext cx="17188861" cy="5763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735" cy="11309985"/>
          </a:xfrm>
          <a:custGeom>
            <a:avLst/>
            <a:gdLst/>
            <a:ahLst/>
            <a:cxnLst/>
            <a:rect l="l" t="t" r="r" b="b"/>
            <a:pathLst>
              <a:path w="20104735" h="11309985">
                <a:moveTo>
                  <a:pt x="20104099" y="285"/>
                </a:moveTo>
                <a:lnTo>
                  <a:pt x="0" y="285"/>
                </a:lnTo>
                <a:lnTo>
                  <a:pt x="0" y="11309604"/>
                </a:lnTo>
                <a:lnTo>
                  <a:pt x="20104099" y="11309604"/>
                </a:lnTo>
                <a:lnTo>
                  <a:pt x="20104099" y="285"/>
                </a:lnTo>
                <a:close/>
              </a:path>
            </a:pathLst>
          </a:custGeom>
          <a:solidFill>
            <a:srgbClr val="F9EC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645257" y="234"/>
            <a:ext cx="4328160" cy="4744085"/>
          </a:xfrm>
          <a:custGeom>
            <a:avLst/>
            <a:gdLst/>
            <a:ahLst/>
            <a:cxnLst/>
            <a:rect l="l" t="t" r="r" b="b"/>
            <a:pathLst>
              <a:path w="4328159" h="4744085">
                <a:moveTo>
                  <a:pt x="3681628" y="4616742"/>
                </a:moveTo>
                <a:lnTo>
                  <a:pt x="3672370" y="4568901"/>
                </a:lnTo>
                <a:lnTo>
                  <a:pt x="3644519" y="4526788"/>
                </a:lnTo>
                <a:lnTo>
                  <a:pt x="217246" y="1094092"/>
                </a:lnTo>
                <a:lnTo>
                  <a:pt x="175171" y="1066165"/>
                </a:lnTo>
                <a:lnTo>
                  <a:pt x="127304" y="1056817"/>
                </a:lnTo>
                <a:lnTo>
                  <a:pt x="79438" y="1066076"/>
                </a:lnTo>
                <a:lnTo>
                  <a:pt x="37363" y="1093965"/>
                </a:lnTo>
                <a:lnTo>
                  <a:pt x="9359" y="1136002"/>
                </a:lnTo>
                <a:lnTo>
                  <a:pt x="0" y="1183817"/>
                </a:lnTo>
                <a:lnTo>
                  <a:pt x="9258" y="1231671"/>
                </a:lnTo>
                <a:lnTo>
                  <a:pt x="37109" y="1273771"/>
                </a:lnTo>
                <a:lnTo>
                  <a:pt x="3464382" y="4706467"/>
                </a:lnTo>
                <a:lnTo>
                  <a:pt x="3506444" y="4734407"/>
                </a:lnTo>
                <a:lnTo>
                  <a:pt x="3554323" y="4743755"/>
                </a:lnTo>
                <a:lnTo>
                  <a:pt x="3602190" y="4734496"/>
                </a:lnTo>
                <a:lnTo>
                  <a:pt x="3644265" y="4706594"/>
                </a:lnTo>
                <a:lnTo>
                  <a:pt x="3672268" y="4664557"/>
                </a:lnTo>
                <a:lnTo>
                  <a:pt x="3681628" y="4616742"/>
                </a:lnTo>
                <a:close/>
              </a:path>
              <a:path w="4328159" h="4744085">
                <a:moveTo>
                  <a:pt x="3970350" y="4286910"/>
                </a:moveTo>
                <a:lnTo>
                  <a:pt x="3961092" y="4239069"/>
                </a:lnTo>
                <a:lnTo>
                  <a:pt x="3933240" y="4196956"/>
                </a:lnTo>
                <a:lnTo>
                  <a:pt x="816851" y="1076540"/>
                </a:lnTo>
                <a:lnTo>
                  <a:pt x="774776" y="1048600"/>
                </a:lnTo>
                <a:lnTo>
                  <a:pt x="726909" y="1039253"/>
                </a:lnTo>
                <a:lnTo>
                  <a:pt x="679030" y="1048512"/>
                </a:lnTo>
                <a:lnTo>
                  <a:pt x="636968" y="1076413"/>
                </a:lnTo>
                <a:lnTo>
                  <a:pt x="608965" y="1118438"/>
                </a:lnTo>
                <a:lnTo>
                  <a:pt x="599617" y="1166266"/>
                </a:lnTo>
                <a:lnTo>
                  <a:pt x="608914" y="1214107"/>
                </a:lnTo>
                <a:lnTo>
                  <a:pt x="636841" y="1256207"/>
                </a:lnTo>
                <a:lnTo>
                  <a:pt x="3753231" y="4376636"/>
                </a:lnTo>
                <a:lnTo>
                  <a:pt x="3795230" y="4404576"/>
                </a:lnTo>
                <a:lnTo>
                  <a:pt x="3843058" y="4413923"/>
                </a:lnTo>
                <a:lnTo>
                  <a:pt x="3890911" y="4404652"/>
                </a:lnTo>
                <a:lnTo>
                  <a:pt x="3932986" y="4376763"/>
                </a:lnTo>
                <a:lnTo>
                  <a:pt x="3960990" y="4334726"/>
                </a:lnTo>
                <a:lnTo>
                  <a:pt x="3970350" y="4286910"/>
                </a:lnTo>
                <a:close/>
              </a:path>
              <a:path w="4328159" h="4744085">
                <a:moveTo>
                  <a:pt x="4084917" y="3161512"/>
                </a:moveTo>
                <a:lnTo>
                  <a:pt x="4075658" y="3113671"/>
                </a:lnTo>
                <a:lnTo>
                  <a:pt x="4047807" y="3071558"/>
                </a:lnTo>
                <a:lnTo>
                  <a:pt x="1617332" y="637527"/>
                </a:lnTo>
                <a:lnTo>
                  <a:pt x="1575257" y="609587"/>
                </a:lnTo>
                <a:lnTo>
                  <a:pt x="1527390" y="600240"/>
                </a:lnTo>
                <a:lnTo>
                  <a:pt x="1479524" y="609498"/>
                </a:lnTo>
                <a:lnTo>
                  <a:pt x="1437449" y="637400"/>
                </a:lnTo>
                <a:lnTo>
                  <a:pt x="1409446" y="679424"/>
                </a:lnTo>
                <a:lnTo>
                  <a:pt x="1400086" y="727252"/>
                </a:lnTo>
                <a:lnTo>
                  <a:pt x="1409344" y="775093"/>
                </a:lnTo>
                <a:lnTo>
                  <a:pt x="1437195" y="817194"/>
                </a:lnTo>
                <a:lnTo>
                  <a:pt x="3867683" y="3251238"/>
                </a:lnTo>
                <a:lnTo>
                  <a:pt x="3909745" y="3279178"/>
                </a:lnTo>
                <a:lnTo>
                  <a:pt x="3957612" y="3288525"/>
                </a:lnTo>
                <a:lnTo>
                  <a:pt x="4005491" y="3279254"/>
                </a:lnTo>
                <a:lnTo>
                  <a:pt x="4047553" y="3251365"/>
                </a:lnTo>
                <a:lnTo>
                  <a:pt x="4075557" y="3209328"/>
                </a:lnTo>
                <a:lnTo>
                  <a:pt x="4084917" y="3161512"/>
                </a:lnTo>
                <a:close/>
              </a:path>
              <a:path w="4328159" h="4744085">
                <a:moveTo>
                  <a:pt x="4106291" y="3802088"/>
                </a:moveTo>
                <a:lnTo>
                  <a:pt x="4096994" y="3754247"/>
                </a:lnTo>
                <a:lnTo>
                  <a:pt x="4069067" y="3712133"/>
                </a:lnTo>
                <a:lnTo>
                  <a:pt x="1317790" y="958189"/>
                </a:lnTo>
                <a:lnTo>
                  <a:pt x="1275791" y="930262"/>
                </a:lnTo>
                <a:lnTo>
                  <a:pt x="1227963" y="920902"/>
                </a:lnTo>
                <a:lnTo>
                  <a:pt x="1180096" y="930173"/>
                </a:lnTo>
                <a:lnTo>
                  <a:pt x="1138034" y="958062"/>
                </a:lnTo>
                <a:lnTo>
                  <a:pt x="1110030" y="1000112"/>
                </a:lnTo>
                <a:lnTo>
                  <a:pt x="1100683" y="1047965"/>
                </a:lnTo>
                <a:lnTo>
                  <a:pt x="1109980" y="1095819"/>
                </a:lnTo>
                <a:lnTo>
                  <a:pt x="1137907" y="1137869"/>
                </a:lnTo>
                <a:lnTo>
                  <a:pt x="3889197" y="3891813"/>
                </a:lnTo>
                <a:lnTo>
                  <a:pt x="3931247" y="3919753"/>
                </a:lnTo>
                <a:lnTo>
                  <a:pt x="3979062" y="3929100"/>
                </a:lnTo>
                <a:lnTo>
                  <a:pt x="4026890" y="3919842"/>
                </a:lnTo>
                <a:lnTo>
                  <a:pt x="4068940" y="3891940"/>
                </a:lnTo>
                <a:lnTo>
                  <a:pt x="4096943" y="3849903"/>
                </a:lnTo>
                <a:lnTo>
                  <a:pt x="4106291" y="3802088"/>
                </a:lnTo>
                <a:close/>
              </a:path>
              <a:path w="4328159" h="4744085">
                <a:moveTo>
                  <a:pt x="4145305" y="2602712"/>
                </a:moveTo>
                <a:lnTo>
                  <a:pt x="4136059" y="2554859"/>
                </a:lnTo>
                <a:lnTo>
                  <a:pt x="4108158" y="2512809"/>
                </a:lnTo>
                <a:lnTo>
                  <a:pt x="2015286" y="414705"/>
                </a:lnTo>
                <a:lnTo>
                  <a:pt x="1973224" y="386702"/>
                </a:lnTo>
                <a:lnTo>
                  <a:pt x="1925396" y="377317"/>
                </a:lnTo>
                <a:lnTo>
                  <a:pt x="1877529" y="386562"/>
                </a:lnTo>
                <a:lnTo>
                  <a:pt x="1835404" y="414451"/>
                </a:lnTo>
                <a:lnTo>
                  <a:pt x="1807400" y="456438"/>
                </a:lnTo>
                <a:lnTo>
                  <a:pt x="1798040" y="504240"/>
                </a:lnTo>
                <a:lnTo>
                  <a:pt x="1807298" y="552081"/>
                </a:lnTo>
                <a:lnTo>
                  <a:pt x="1835150" y="594131"/>
                </a:lnTo>
                <a:lnTo>
                  <a:pt x="3928021" y="2692222"/>
                </a:lnTo>
                <a:lnTo>
                  <a:pt x="3970070" y="2720238"/>
                </a:lnTo>
                <a:lnTo>
                  <a:pt x="4017911" y="2729636"/>
                </a:lnTo>
                <a:lnTo>
                  <a:pt x="4065778" y="2720429"/>
                </a:lnTo>
                <a:lnTo>
                  <a:pt x="4107904" y="2692616"/>
                </a:lnTo>
                <a:lnTo>
                  <a:pt x="4135920" y="2650553"/>
                </a:lnTo>
                <a:lnTo>
                  <a:pt x="4145305" y="2602712"/>
                </a:lnTo>
                <a:close/>
              </a:path>
              <a:path w="4328159" h="4744085">
                <a:moveTo>
                  <a:pt x="4195673" y="172529"/>
                </a:moveTo>
                <a:lnTo>
                  <a:pt x="4186453" y="124688"/>
                </a:lnTo>
                <a:lnTo>
                  <a:pt x="4158564" y="82588"/>
                </a:lnTo>
                <a:lnTo>
                  <a:pt x="4076242" y="0"/>
                </a:lnTo>
                <a:lnTo>
                  <a:pt x="3717239" y="0"/>
                </a:lnTo>
                <a:lnTo>
                  <a:pt x="3978427" y="262013"/>
                </a:lnTo>
                <a:lnTo>
                  <a:pt x="4020426" y="290017"/>
                </a:lnTo>
                <a:lnTo>
                  <a:pt x="4068280" y="299415"/>
                </a:lnTo>
                <a:lnTo>
                  <a:pt x="4116171" y="290207"/>
                </a:lnTo>
                <a:lnTo>
                  <a:pt x="4158310" y="262394"/>
                </a:lnTo>
                <a:lnTo>
                  <a:pt x="4186275" y="220357"/>
                </a:lnTo>
                <a:lnTo>
                  <a:pt x="4195673" y="172529"/>
                </a:lnTo>
                <a:close/>
              </a:path>
              <a:path w="4328159" h="4744085">
                <a:moveTo>
                  <a:pt x="4205605" y="2043988"/>
                </a:moveTo>
                <a:lnTo>
                  <a:pt x="4196435" y="1996160"/>
                </a:lnTo>
                <a:lnTo>
                  <a:pt x="4168622" y="1954047"/>
                </a:lnTo>
                <a:lnTo>
                  <a:pt x="2223668" y="0"/>
                </a:lnTo>
                <a:lnTo>
                  <a:pt x="2038794" y="0"/>
                </a:lnTo>
                <a:lnTo>
                  <a:pt x="2012950" y="38671"/>
                </a:lnTo>
                <a:lnTo>
                  <a:pt x="2003501" y="86499"/>
                </a:lnTo>
                <a:lnTo>
                  <a:pt x="2012683" y="134378"/>
                </a:lnTo>
                <a:lnTo>
                  <a:pt x="2040483" y="176491"/>
                </a:lnTo>
                <a:lnTo>
                  <a:pt x="3988231" y="2133346"/>
                </a:lnTo>
                <a:lnTo>
                  <a:pt x="4030230" y="2161362"/>
                </a:lnTo>
                <a:lnTo>
                  <a:pt x="4078084" y="2170760"/>
                </a:lnTo>
                <a:lnTo>
                  <a:pt x="4125976" y="2161552"/>
                </a:lnTo>
                <a:lnTo>
                  <a:pt x="4168114" y="2133727"/>
                </a:lnTo>
                <a:lnTo>
                  <a:pt x="4196156" y="2091766"/>
                </a:lnTo>
                <a:lnTo>
                  <a:pt x="4205605" y="2043988"/>
                </a:lnTo>
                <a:close/>
              </a:path>
              <a:path w="4328159" h="4744085">
                <a:moveTo>
                  <a:pt x="4267479" y="1482636"/>
                </a:moveTo>
                <a:lnTo>
                  <a:pt x="4258221" y="1434795"/>
                </a:lnTo>
                <a:lnTo>
                  <a:pt x="4230370" y="1392745"/>
                </a:lnTo>
                <a:lnTo>
                  <a:pt x="2840380" y="0"/>
                </a:lnTo>
                <a:lnTo>
                  <a:pt x="2481059" y="0"/>
                </a:lnTo>
                <a:lnTo>
                  <a:pt x="4050233" y="1572298"/>
                </a:lnTo>
                <a:lnTo>
                  <a:pt x="4092283" y="1600238"/>
                </a:lnTo>
                <a:lnTo>
                  <a:pt x="4140123" y="1609585"/>
                </a:lnTo>
                <a:lnTo>
                  <a:pt x="4187990" y="1600327"/>
                </a:lnTo>
                <a:lnTo>
                  <a:pt x="4230116" y="1572425"/>
                </a:lnTo>
                <a:lnTo>
                  <a:pt x="4258119" y="1530451"/>
                </a:lnTo>
                <a:lnTo>
                  <a:pt x="4267479" y="1482636"/>
                </a:lnTo>
                <a:close/>
              </a:path>
              <a:path w="4328159" h="4744085">
                <a:moveTo>
                  <a:pt x="4327868" y="923823"/>
                </a:moveTo>
                <a:lnTo>
                  <a:pt x="4318609" y="875969"/>
                </a:lnTo>
                <a:lnTo>
                  <a:pt x="4290707" y="833869"/>
                </a:lnTo>
                <a:lnTo>
                  <a:pt x="3459099" y="0"/>
                </a:lnTo>
                <a:lnTo>
                  <a:pt x="3100032" y="0"/>
                </a:lnTo>
                <a:lnTo>
                  <a:pt x="4110571" y="1013294"/>
                </a:lnTo>
                <a:lnTo>
                  <a:pt x="4152620" y="1041298"/>
                </a:lnTo>
                <a:lnTo>
                  <a:pt x="4200461" y="1050709"/>
                </a:lnTo>
                <a:lnTo>
                  <a:pt x="4248328" y="1041488"/>
                </a:lnTo>
                <a:lnTo>
                  <a:pt x="4290453" y="1013675"/>
                </a:lnTo>
                <a:lnTo>
                  <a:pt x="4318470" y="971638"/>
                </a:lnTo>
                <a:lnTo>
                  <a:pt x="4327868" y="923823"/>
                </a:lnTo>
                <a:close/>
              </a:path>
            </a:pathLst>
          </a:custGeom>
          <a:solidFill>
            <a:srgbClr val="F4D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21734" y="234"/>
            <a:ext cx="9282430" cy="11309350"/>
          </a:xfrm>
          <a:custGeom>
            <a:avLst/>
            <a:gdLst/>
            <a:ahLst/>
            <a:cxnLst/>
            <a:rect l="l" t="t" r="r" b="b"/>
            <a:pathLst>
              <a:path w="9282430" h="11309350">
                <a:moveTo>
                  <a:pt x="501065" y="4679251"/>
                </a:moveTo>
                <a:lnTo>
                  <a:pt x="491756" y="4631436"/>
                </a:lnTo>
                <a:lnTo>
                  <a:pt x="463804" y="4589399"/>
                </a:lnTo>
                <a:lnTo>
                  <a:pt x="257581" y="4383252"/>
                </a:lnTo>
                <a:lnTo>
                  <a:pt x="215506" y="4355338"/>
                </a:lnTo>
                <a:lnTo>
                  <a:pt x="167652" y="4346029"/>
                </a:lnTo>
                <a:lnTo>
                  <a:pt x="119799" y="4355338"/>
                </a:lnTo>
                <a:lnTo>
                  <a:pt x="77724" y="4383252"/>
                </a:lnTo>
                <a:lnTo>
                  <a:pt x="49796" y="4425289"/>
                </a:lnTo>
                <a:lnTo>
                  <a:pt x="40474" y="4473105"/>
                </a:lnTo>
                <a:lnTo>
                  <a:pt x="49796" y="4520946"/>
                </a:lnTo>
                <a:lnTo>
                  <a:pt x="77724" y="4563059"/>
                </a:lnTo>
                <a:lnTo>
                  <a:pt x="283959" y="4769205"/>
                </a:lnTo>
                <a:lnTo>
                  <a:pt x="326034" y="4797120"/>
                </a:lnTo>
                <a:lnTo>
                  <a:pt x="373888" y="4806416"/>
                </a:lnTo>
                <a:lnTo>
                  <a:pt x="421741" y="4797120"/>
                </a:lnTo>
                <a:lnTo>
                  <a:pt x="463804" y="4769205"/>
                </a:lnTo>
                <a:lnTo>
                  <a:pt x="491756" y="4727092"/>
                </a:lnTo>
                <a:lnTo>
                  <a:pt x="501065" y="4679251"/>
                </a:lnTo>
                <a:close/>
              </a:path>
              <a:path w="9282430" h="11309350">
                <a:moveTo>
                  <a:pt x="1203782" y="6621170"/>
                </a:moveTo>
                <a:lnTo>
                  <a:pt x="1194320" y="6573342"/>
                </a:lnTo>
                <a:lnTo>
                  <a:pt x="1166241" y="6531356"/>
                </a:lnTo>
                <a:lnTo>
                  <a:pt x="807250" y="6174803"/>
                </a:lnTo>
                <a:lnTo>
                  <a:pt x="765086" y="6147079"/>
                </a:lnTo>
                <a:lnTo>
                  <a:pt x="717207" y="6137948"/>
                </a:lnTo>
                <a:lnTo>
                  <a:pt x="669378" y="6147409"/>
                </a:lnTo>
                <a:lnTo>
                  <a:pt x="627392" y="6175438"/>
                </a:lnTo>
                <a:lnTo>
                  <a:pt x="599592" y="6217564"/>
                </a:lnTo>
                <a:lnTo>
                  <a:pt x="590435" y="6265443"/>
                </a:lnTo>
                <a:lnTo>
                  <a:pt x="599897" y="6313259"/>
                </a:lnTo>
                <a:lnTo>
                  <a:pt x="627964" y="6355245"/>
                </a:lnTo>
                <a:lnTo>
                  <a:pt x="986967" y="6711797"/>
                </a:lnTo>
                <a:lnTo>
                  <a:pt x="1029119" y="6739598"/>
                </a:lnTo>
                <a:lnTo>
                  <a:pt x="1077010" y="6748754"/>
                </a:lnTo>
                <a:lnTo>
                  <a:pt x="1124839" y="6739268"/>
                </a:lnTo>
                <a:lnTo>
                  <a:pt x="1166825" y="6711162"/>
                </a:lnTo>
                <a:lnTo>
                  <a:pt x="1194625" y="6669037"/>
                </a:lnTo>
                <a:lnTo>
                  <a:pt x="1203782" y="6621170"/>
                </a:lnTo>
                <a:close/>
              </a:path>
              <a:path w="9282430" h="11309350">
                <a:moveTo>
                  <a:pt x="2216302" y="11309083"/>
                </a:moveTo>
                <a:lnTo>
                  <a:pt x="1388173" y="10479837"/>
                </a:lnTo>
                <a:lnTo>
                  <a:pt x="1346111" y="10451871"/>
                </a:lnTo>
                <a:lnTo>
                  <a:pt x="1298244" y="10442524"/>
                </a:lnTo>
                <a:lnTo>
                  <a:pt x="1250353" y="10451795"/>
                </a:lnTo>
                <a:lnTo>
                  <a:pt x="1208252" y="10479684"/>
                </a:lnTo>
                <a:lnTo>
                  <a:pt x="1180287" y="10521709"/>
                </a:lnTo>
                <a:lnTo>
                  <a:pt x="1170940" y="10569537"/>
                </a:lnTo>
                <a:lnTo>
                  <a:pt x="1180198" y="10617378"/>
                </a:lnTo>
                <a:lnTo>
                  <a:pt x="1208100" y="10659466"/>
                </a:lnTo>
                <a:lnTo>
                  <a:pt x="1856854" y="11309083"/>
                </a:lnTo>
                <a:lnTo>
                  <a:pt x="2216302" y="11309083"/>
                </a:lnTo>
                <a:close/>
              </a:path>
              <a:path w="9282430" h="11309350">
                <a:moveTo>
                  <a:pt x="2834106" y="11309083"/>
                </a:moveTo>
                <a:lnTo>
                  <a:pt x="1448638" y="9916592"/>
                </a:lnTo>
                <a:lnTo>
                  <a:pt x="1406652" y="9888499"/>
                </a:lnTo>
                <a:lnTo>
                  <a:pt x="1358798" y="9879063"/>
                </a:lnTo>
                <a:lnTo>
                  <a:pt x="1310906" y="9888258"/>
                </a:lnTo>
                <a:lnTo>
                  <a:pt x="1268768" y="9916084"/>
                </a:lnTo>
                <a:lnTo>
                  <a:pt x="1240713" y="9958045"/>
                </a:lnTo>
                <a:lnTo>
                  <a:pt x="1231277" y="10005847"/>
                </a:lnTo>
                <a:lnTo>
                  <a:pt x="1240447" y="10053701"/>
                </a:lnTo>
                <a:lnTo>
                  <a:pt x="1268260" y="10095840"/>
                </a:lnTo>
                <a:lnTo>
                  <a:pt x="2475344" y="11309083"/>
                </a:lnTo>
                <a:lnTo>
                  <a:pt x="2834106" y="11309083"/>
                </a:lnTo>
                <a:close/>
              </a:path>
              <a:path w="9282430" h="11309350">
                <a:moveTo>
                  <a:pt x="3292881" y="10578986"/>
                </a:moveTo>
                <a:lnTo>
                  <a:pt x="3283623" y="10531145"/>
                </a:lnTo>
                <a:lnTo>
                  <a:pt x="3255721" y="10489044"/>
                </a:lnTo>
                <a:lnTo>
                  <a:pt x="1877021" y="9107157"/>
                </a:lnTo>
                <a:lnTo>
                  <a:pt x="1834972" y="9079141"/>
                </a:lnTo>
                <a:lnTo>
                  <a:pt x="1787131" y="9069756"/>
                </a:lnTo>
                <a:lnTo>
                  <a:pt x="1739265" y="9079001"/>
                </a:lnTo>
                <a:lnTo>
                  <a:pt x="1697139" y="9106903"/>
                </a:lnTo>
                <a:lnTo>
                  <a:pt x="1669135" y="9148877"/>
                </a:lnTo>
                <a:lnTo>
                  <a:pt x="1659775" y="9196705"/>
                </a:lnTo>
                <a:lnTo>
                  <a:pt x="1669034" y="9244584"/>
                </a:lnTo>
                <a:lnTo>
                  <a:pt x="1696885" y="9286697"/>
                </a:lnTo>
                <a:lnTo>
                  <a:pt x="3075584" y="10668572"/>
                </a:lnTo>
                <a:lnTo>
                  <a:pt x="3117634" y="10696562"/>
                </a:lnTo>
                <a:lnTo>
                  <a:pt x="3165475" y="10705935"/>
                </a:lnTo>
                <a:lnTo>
                  <a:pt x="3213341" y="10696689"/>
                </a:lnTo>
                <a:lnTo>
                  <a:pt x="3255467" y="10668826"/>
                </a:lnTo>
                <a:lnTo>
                  <a:pt x="3283483" y="10626814"/>
                </a:lnTo>
                <a:lnTo>
                  <a:pt x="3292881" y="10578986"/>
                </a:lnTo>
                <a:close/>
              </a:path>
              <a:path w="9282430" h="11309350">
                <a:moveTo>
                  <a:pt x="3296691" y="11204334"/>
                </a:moveTo>
                <a:lnTo>
                  <a:pt x="3287445" y="11156480"/>
                </a:lnTo>
                <a:lnTo>
                  <a:pt x="3259544" y="11114380"/>
                </a:lnTo>
                <a:lnTo>
                  <a:pt x="1411084" y="9260611"/>
                </a:lnTo>
                <a:lnTo>
                  <a:pt x="1369085" y="9232608"/>
                </a:lnTo>
                <a:lnTo>
                  <a:pt x="1321244" y="9223223"/>
                </a:lnTo>
                <a:lnTo>
                  <a:pt x="1273365" y="9232468"/>
                </a:lnTo>
                <a:lnTo>
                  <a:pt x="1231252" y="9260357"/>
                </a:lnTo>
                <a:lnTo>
                  <a:pt x="1203236" y="9302344"/>
                </a:lnTo>
                <a:lnTo>
                  <a:pt x="1193850" y="9350146"/>
                </a:lnTo>
                <a:lnTo>
                  <a:pt x="1203083" y="9397987"/>
                </a:lnTo>
                <a:lnTo>
                  <a:pt x="1230960" y="9440037"/>
                </a:lnTo>
                <a:lnTo>
                  <a:pt x="3079407" y="11293856"/>
                </a:lnTo>
                <a:lnTo>
                  <a:pt x="3102241" y="11309083"/>
                </a:lnTo>
                <a:lnTo>
                  <a:pt x="3236696" y="11309083"/>
                </a:lnTo>
                <a:lnTo>
                  <a:pt x="3259290" y="11294161"/>
                </a:lnTo>
                <a:lnTo>
                  <a:pt x="3287306" y="11252149"/>
                </a:lnTo>
                <a:lnTo>
                  <a:pt x="3296691" y="11204334"/>
                </a:lnTo>
                <a:close/>
              </a:path>
              <a:path w="9282430" h="11309350">
                <a:moveTo>
                  <a:pt x="3545649" y="10210000"/>
                </a:moveTo>
                <a:lnTo>
                  <a:pt x="3536340" y="10162172"/>
                </a:lnTo>
                <a:lnTo>
                  <a:pt x="3508413" y="10120122"/>
                </a:lnTo>
                <a:lnTo>
                  <a:pt x="2148814" y="8761920"/>
                </a:lnTo>
                <a:lnTo>
                  <a:pt x="2106688" y="8733955"/>
                </a:lnTo>
                <a:lnTo>
                  <a:pt x="2058822" y="8724659"/>
                </a:lnTo>
                <a:lnTo>
                  <a:pt x="2010981" y="8733993"/>
                </a:lnTo>
                <a:lnTo>
                  <a:pt x="1968931" y="8761920"/>
                </a:lnTo>
                <a:lnTo>
                  <a:pt x="1941004" y="8803970"/>
                </a:lnTo>
                <a:lnTo>
                  <a:pt x="1931695" y="8851824"/>
                </a:lnTo>
                <a:lnTo>
                  <a:pt x="1941004" y="8899677"/>
                </a:lnTo>
                <a:lnTo>
                  <a:pt x="1968931" y="8941727"/>
                </a:lnTo>
                <a:lnTo>
                  <a:pt x="3328543" y="10299954"/>
                </a:lnTo>
                <a:lnTo>
                  <a:pt x="3370656" y="10327869"/>
                </a:lnTo>
                <a:lnTo>
                  <a:pt x="3418522" y="10337165"/>
                </a:lnTo>
                <a:lnTo>
                  <a:pt x="3466363" y="10327843"/>
                </a:lnTo>
                <a:lnTo>
                  <a:pt x="3508413" y="10299903"/>
                </a:lnTo>
                <a:lnTo>
                  <a:pt x="3536340" y="10257841"/>
                </a:lnTo>
                <a:lnTo>
                  <a:pt x="3545649" y="10210000"/>
                </a:lnTo>
                <a:close/>
              </a:path>
              <a:path w="9282430" h="11309350">
                <a:moveTo>
                  <a:pt x="3858056" y="9903981"/>
                </a:moveTo>
                <a:lnTo>
                  <a:pt x="3848798" y="9856127"/>
                </a:lnTo>
                <a:lnTo>
                  <a:pt x="3820947" y="9814027"/>
                </a:lnTo>
                <a:lnTo>
                  <a:pt x="1461630" y="7450480"/>
                </a:lnTo>
                <a:lnTo>
                  <a:pt x="1419631" y="7422401"/>
                </a:lnTo>
                <a:lnTo>
                  <a:pt x="1371790" y="7412964"/>
                </a:lnTo>
                <a:lnTo>
                  <a:pt x="1323886" y="7422159"/>
                </a:lnTo>
                <a:lnTo>
                  <a:pt x="1281747" y="7449972"/>
                </a:lnTo>
                <a:lnTo>
                  <a:pt x="1253693" y="7491958"/>
                </a:lnTo>
                <a:lnTo>
                  <a:pt x="1244257" y="7539787"/>
                </a:lnTo>
                <a:lnTo>
                  <a:pt x="1253439" y="7587653"/>
                </a:lnTo>
                <a:lnTo>
                  <a:pt x="1281239" y="7629779"/>
                </a:lnTo>
                <a:lnTo>
                  <a:pt x="3640810" y="9993706"/>
                </a:lnTo>
                <a:lnTo>
                  <a:pt x="3682885" y="10021659"/>
                </a:lnTo>
                <a:lnTo>
                  <a:pt x="3730752" y="10030993"/>
                </a:lnTo>
                <a:lnTo>
                  <a:pt x="3778618" y="10021722"/>
                </a:lnTo>
                <a:lnTo>
                  <a:pt x="3820693" y="9993833"/>
                </a:lnTo>
                <a:lnTo>
                  <a:pt x="3848697" y="9951796"/>
                </a:lnTo>
                <a:lnTo>
                  <a:pt x="3858056" y="9903981"/>
                </a:lnTo>
                <a:close/>
              </a:path>
              <a:path w="9282430" h="11309350">
                <a:moveTo>
                  <a:pt x="4434738" y="9862922"/>
                </a:moveTo>
                <a:lnTo>
                  <a:pt x="4425518" y="9815043"/>
                </a:lnTo>
                <a:lnTo>
                  <a:pt x="4397629" y="9772929"/>
                </a:lnTo>
                <a:lnTo>
                  <a:pt x="1537881" y="6902932"/>
                </a:lnTo>
                <a:lnTo>
                  <a:pt x="1495882" y="6874916"/>
                </a:lnTo>
                <a:lnTo>
                  <a:pt x="1448054" y="6865518"/>
                </a:lnTo>
                <a:lnTo>
                  <a:pt x="1400200" y="6874726"/>
                </a:lnTo>
                <a:lnTo>
                  <a:pt x="1358125" y="6902551"/>
                </a:lnTo>
                <a:lnTo>
                  <a:pt x="1330096" y="6944576"/>
                </a:lnTo>
                <a:lnTo>
                  <a:pt x="1320660" y="6992404"/>
                </a:lnTo>
                <a:lnTo>
                  <a:pt x="1329867" y="7040245"/>
                </a:lnTo>
                <a:lnTo>
                  <a:pt x="1357744" y="7082345"/>
                </a:lnTo>
                <a:lnTo>
                  <a:pt x="4217492" y="9952342"/>
                </a:lnTo>
                <a:lnTo>
                  <a:pt x="4259491" y="9980358"/>
                </a:lnTo>
                <a:lnTo>
                  <a:pt x="4307344" y="9989756"/>
                </a:lnTo>
                <a:lnTo>
                  <a:pt x="4355236" y="9980549"/>
                </a:lnTo>
                <a:lnTo>
                  <a:pt x="4397375" y="9952723"/>
                </a:lnTo>
                <a:lnTo>
                  <a:pt x="4425340" y="9910750"/>
                </a:lnTo>
                <a:lnTo>
                  <a:pt x="4434738" y="9862922"/>
                </a:lnTo>
                <a:close/>
              </a:path>
              <a:path w="9282430" h="11309350">
                <a:moveTo>
                  <a:pt x="4621098" y="727646"/>
                </a:moveTo>
                <a:lnTo>
                  <a:pt x="4611890" y="679780"/>
                </a:lnTo>
                <a:lnTo>
                  <a:pt x="4584001" y="637654"/>
                </a:lnTo>
                <a:lnTo>
                  <a:pt x="3948734" y="0"/>
                </a:lnTo>
                <a:lnTo>
                  <a:pt x="3589845" y="0"/>
                </a:lnTo>
                <a:lnTo>
                  <a:pt x="4403864" y="817067"/>
                </a:lnTo>
                <a:lnTo>
                  <a:pt x="4445863" y="845083"/>
                </a:lnTo>
                <a:lnTo>
                  <a:pt x="4493704" y="854481"/>
                </a:lnTo>
                <a:lnTo>
                  <a:pt x="4541558" y="845273"/>
                </a:lnTo>
                <a:lnTo>
                  <a:pt x="4583620" y="817448"/>
                </a:lnTo>
                <a:lnTo>
                  <a:pt x="4611662" y="775474"/>
                </a:lnTo>
                <a:lnTo>
                  <a:pt x="4621098" y="727646"/>
                </a:lnTo>
                <a:close/>
              </a:path>
              <a:path w="9282430" h="11309350">
                <a:moveTo>
                  <a:pt x="5103139" y="9913264"/>
                </a:moveTo>
                <a:lnTo>
                  <a:pt x="5093881" y="9865423"/>
                </a:lnTo>
                <a:lnTo>
                  <a:pt x="5065979" y="9823310"/>
                </a:lnTo>
                <a:lnTo>
                  <a:pt x="987958" y="5732488"/>
                </a:lnTo>
                <a:lnTo>
                  <a:pt x="945934" y="5704471"/>
                </a:lnTo>
                <a:lnTo>
                  <a:pt x="898093" y="5695073"/>
                </a:lnTo>
                <a:lnTo>
                  <a:pt x="850226" y="5704281"/>
                </a:lnTo>
                <a:lnTo>
                  <a:pt x="808101" y="5732107"/>
                </a:lnTo>
                <a:lnTo>
                  <a:pt x="780097" y="5774131"/>
                </a:lnTo>
                <a:lnTo>
                  <a:pt x="770686" y="5821959"/>
                </a:lnTo>
                <a:lnTo>
                  <a:pt x="779919" y="5869800"/>
                </a:lnTo>
                <a:lnTo>
                  <a:pt x="807783" y="5911901"/>
                </a:lnTo>
                <a:lnTo>
                  <a:pt x="4885842" y="10002736"/>
                </a:lnTo>
                <a:lnTo>
                  <a:pt x="4927841" y="10030752"/>
                </a:lnTo>
                <a:lnTo>
                  <a:pt x="4975682" y="10040163"/>
                </a:lnTo>
                <a:lnTo>
                  <a:pt x="5023586" y="10030955"/>
                </a:lnTo>
                <a:lnTo>
                  <a:pt x="5065725" y="10003117"/>
                </a:lnTo>
                <a:lnTo>
                  <a:pt x="5093741" y="9961080"/>
                </a:lnTo>
                <a:lnTo>
                  <a:pt x="5103139" y="9913264"/>
                </a:lnTo>
                <a:close/>
              </a:path>
              <a:path w="9282430" h="11309350">
                <a:moveTo>
                  <a:pt x="5615660" y="9804781"/>
                </a:moveTo>
                <a:lnTo>
                  <a:pt x="5606402" y="9756953"/>
                </a:lnTo>
                <a:lnTo>
                  <a:pt x="5578500" y="9714903"/>
                </a:lnTo>
                <a:lnTo>
                  <a:pt x="805370" y="4930813"/>
                </a:lnTo>
                <a:lnTo>
                  <a:pt x="763333" y="4902797"/>
                </a:lnTo>
                <a:lnTo>
                  <a:pt x="715492" y="4893411"/>
                </a:lnTo>
                <a:lnTo>
                  <a:pt x="667626" y="4902657"/>
                </a:lnTo>
                <a:lnTo>
                  <a:pt x="625513" y="4930559"/>
                </a:lnTo>
                <a:lnTo>
                  <a:pt x="597509" y="4972532"/>
                </a:lnTo>
                <a:lnTo>
                  <a:pt x="588137" y="5020361"/>
                </a:lnTo>
                <a:lnTo>
                  <a:pt x="597382" y="5068240"/>
                </a:lnTo>
                <a:lnTo>
                  <a:pt x="625271" y="5110353"/>
                </a:lnTo>
                <a:lnTo>
                  <a:pt x="5398363" y="9894443"/>
                </a:lnTo>
                <a:lnTo>
                  <a:pt x="5440413" y="9922383"/>
                </a:lnTo>
                <a:lnTo>
                  <a:pt x="5488254" y="9931730"/>
                </a:lnTo>
                <a:lnTo>
                  <a:pt x="5536120" y="9922472"/>
                </a:lnTo>
                <a:lnTo>
                  <a:pt x="5578246" y="9894570"/>
                </a:lnTo>
                <a:lnTo>
                  <a:pt x="5606262" y="9852596"/>
                </a:lnTo>
                <a:lnTo>
                  <a:pt x="5615660" y="9804781"/>
                </a:lnTo>
                <a:close/>
              </a:path>
              <a:path w="9282430" h="11309350">
                <a:moveTo>
                  <a:pt x="5770651" y="9335021"/>
                </a:moveTo>
                <a:lnTo>
                  <a:pt x="5760745" y="9287294"/>
                </a:lnTo>
                <a:lnTo>
                  <a:pt x="5732284" y="9245600"/>
                </a:lnTo>
                <a:lnTo>
                  <a:pt x="5571121" y="9088450"/>
                </a:lnTo>
                <a:lnTo>
                  <a:pt x="5574042" y="9091244"/>
                </a:lnTo>
                <a:lnTo>
                  <a:pt x="5571350" y="9088450"/>
                </a:lnTo>
                <a:lnTo>
                  <a:pt x="5476151" y="8989568"/>
                </a:lnTo>
                <a:lnTo>
                  <a:pt x="217195" y="3721303"/>
                </a:lnTo>
                <a:lnTo>
                  <a:pt x="175158" y="3693363"/>
                </a:lnTo>
                <a:lnTo>
                  <a:pt x="127317" y="3684016"/>
                </a:lnTo>
                <a:lnTo>
                  <a:pt x="79451" y="3693274"/>
                </a:lnTo>
                <a:lnTo>
                  <a:pt x="37338" y="3721176"/>
                </a:lnTo>
                <a:lnTo>
                  <a:pt x="9359" y="3763200"/>
                </a:lnTo>
                <a:lnTo>
                  <a:pt x="0" y="3811028"/>
                </a:lnTo>
                <a:lnTo>
                  <a:pt x="9258" y="3858869"/>
                </a:lnTo>
                <a:lnTo>
                  <a:pt x="37147" y="3900970"/>
                </a:lnTo>
                <a:lnTo>
                  <a:pt x="5293601" y="9166581"/>
                </a:lnTo>
                <a:lnTo>
                  <a:pt x="5295189" y="9168232"/>
                </a:lnTo>
                <a:lnTo>
                  <a:pt x="5392001" y="9269019"/>
                </a:lnTo>
                <a:lnTo>
                  <a:pt x="5554700" y="9427566"/>
                </a:lnTo>
                <a:lnTo>
                  <a:pt x="5597106" y="9454972"/>
                </a:lnTo>
                <a:lnTo>
                  <a:pt x="5645048" y="9463710"/>
                </a:lnTo>
                <a:lnTo>
                  <a:pt x="5692749" y="9453842"/>
                </a:lnTo>
                <a:lnTo>
                  <a:pt x="5734443" y="9425407"/>
                </a:lnTo>
                <a:lnTo>
                  <a:pt x="5761914" y="9382989"/>
                </a:lnTo>
                <a:lnTo>
                  <a:pt x="5770651" y="9335021"/>
                </a:lnTo>
                <a:close/>
              </a:path>
              <a:path w="9282430" h="11309350">
                <a:moveTo>
                  <a:pt x="5821083" y="8768715"/>
                </a:moveTo>
                <a:lnTo>
                  <a:pt x="5811825" y="8720874"/>
                </a:lnTo>
                <a:lnTo>
                  <a:pt x="5783973" y="8678824"/>
                </a:lnTo>
                <a:lnTo>
                  <a:pt x="426491" y="3310661"/>
                </a:lnTo>
                <a:lnTo>
                  <a:pt x="384454" y="3282658"/>
                </a:lnTo>
                <a:lnTo>
                  <a:pt x="336613" y="3273272"/>
                </a:lnTo>
                <a:lnTo>
                  <a:pt x="288747" y="3282518"/>
                </a:lnTo>
                <a:lnTo>
                  <a:pt x="246646" y="3310407"/>
                </a:lnTo>
                <a:lnTo>
                  <a:pt x="218655" y="3352444"/>
                </a:lnTo>
                <a:lnTo>
                  <a:pt x="209283" y="3400260"/>
                </a:lnTo>
                <a:lnTo>
                  <a:pt x="218541" y="3448100"/>
                </a:lnTo>
                <a:lnTo>
                  <a:pt x="246430" y="3490214"/>
                </a:lnTo>
                <a:lnTo>
                  <a:pt x="5603837" y="8858377"/>
                </a:lnTo>
                <a:lnTo>
                  <a:pt x="5645886" y="8886317"/>
                </a:lnTo>
                <a:lnTo>
                  <a:pt x="5693727" y="8895664"/>
                </a:lnTo>
                <a:lnTo>
                  <a:pt x="5741594" y="8886406"/>
                </a:lnTo>
                <a:lnTo>
                  <a:pt x="5783719" y="8858504"/>
                </a:lnTo>
                <a:lnTo>
                  <a:pt x="5811723" y="8816530"/>
                </a:lnTo>
                <a:lnTo>
                  <a:pt x="5821083" y="8768715"/>
                </a:lnTo>
                <a:close/>
              </a:path>
              <a:path w="9282430" h="11309350">
                <a:moveTo>
                  <a:pt x="6211392" y="8541194"/>
                </a:moveTo>
                <a:lnTo>
                  <a:pt x="6202134" y="8493354"/>
                </a:lnTo>
                <a:lnTo>
                  <a:pt x="6174283" y="8451304"/>
                </a:lnTo>
                <a:lnTo>
                  <a:pt x="634263" y="2899130"/>
                </a:lnTo>
                <a:lnTo>
                  <a:pt x="592226" y="2871127"/>
                </a:lnTo>
                <a:lnTo>
                  <a:pt x="544385" y="2861741"/>
                </a:lnTo>
                <a:lnTo>
                  <a:pt x="496519" y="2870987"/>
                </a:lnTo>
                <a:lnTo>
                  <a:pt x="454418" y="2898876"/>
                </a:lnTo>
                <a:lnTo>
                  <a:pt x="426415" y="2940862"/>
                </a:lnTo>
                <a:lnTo>
                  <a:pt x="417042" y="2988691"/>
                </a:lnTo>
                <a:lnTo>
                  <a:pt x="426288" y="3036557"/>
                </a:lnTo>
                <a:lnTo>
                  <a:pt x="454177" y="3078683"/>
                </a:lnTo>
                <a:lnTo>
                  <a:pt x="5994146" y="8630856"/>
                </a:lnTo>
                <a:lnTo>
                  <a:pt x="6036195" y="8658796"/>
                </a:lnTo>
                <a:lnTo>
                  <a:pt x="6084036" y="8668144"/>
                </a:lnTo>
                <a:lnTo>
                  <a:pt x="6131903" y="8658873"/>
                </a:lnTo>
                <a:lnTo>
                  <a:pt x="6174029" y="8630983"/>
                </a:lnTo>
                <a:lnTo>
                  <a:pt x="6202032" y="8589010"/>
                </a:lnTo>
                <a:lnTo>
                  <a:pt x="6211392" y="8541194"/>
                </a:lnTo>
                <a:close/>
              </a:path>
              <a:path w="9282430" h="11309350">
                <a:moveTo>
                  <a:pt x="6863740" y="8572513"/>
                </a:moveTo>
                <a:lnTo>
                  <a:pt x="6854495" y="8524659"/>
                </a:lnTo>
                <a:lnTo>
                  <a:pt x="6826580" y="8482609"/>
                </a:lnTo>
                <a:lnTo>
                  <a:pt x="931392" y="2573121"/>
                </a:lnTo>
                <a:lnTo>
                  <a:pt x="889368" y="2545118"/>
                </a:lnTo>
                <a:lnTo>
                  <a:pt x="841527" y="2535720"/>
                </a:lnTo>
                <a:lnTo>
                  <a:pt x="793648" y="2544978"/>
                </a:lnTo>
                <a:lnTo>
                  <a:pt x="751547" y="2572867"/>
                </a:lnTo>
                <a:lnTo>
                  <a:pt x="723544" y="2614853"/>
                </a:lnTo>
                <a:lnTo>
                  <a:pt x="714159" y="2662669"/>
                </a:lnTo>
                <a:lnTo>
                  <a:pt x="723404" y="2710548"/>
                </a:lnTo>
                <a:lnTo>
                  <a:pt x="751281" y="2752674"/>
                </a:lnTo>
                <a:lnTo>
                  <a:pt x="6646456" y="8662162"/>
                </a:lnTo>
                <a:lnTo>
                  <a:pt x="6688506" y="8690102"/>
                </a:lnTo>
                <a:lnTo>
                  <a:pt x="6736347" y="8699462"/>
                </a:lnTo>
                <a:lnTo>
                  <a:pt x="6784213" y="8690242"/>
                </a:lnTo>
                <a:lnTo>
                  <a:pt x="6826326" y="8662416"/>
                </a:lnTo>
                <a:lnTo>
                  <a:pt x="6854355" y="8620366"/>
                </a:lnTo>
                <a:lnTo>
                  <a:pt x="6863740" y="8572513"/>
                </a:lnTo>
                <a:close/>
              </a:path>
              <a:path w="9282430" h="11309350">
                <a:moveTo>
                  <a:pt x="7325804" y="8415210"/>
                </a:moveTo>
                <a:lnTo>
                  <a:pt x="7316546" y="8367382"/>
                </a:lnTo>
                <a:lnTo>
                  <a:pt x="7288695" y="8325332"/>
                </a:lnTo>
                <a:lnTo>
                  <a:pt x="1686826" y="2710548"/>
                </a:lnTo>
                <a:lnTo>
                  <a:pt x="1644777" y="2682544"/>
                </a:lnTo>
                <a:lnTo>
                  <a:pt x="1596936" y="2673159"/>
                </a:lnTo>
                <a:lnTo>
                  <a:pt x="1549069" y="2682405"/>
                </a:lnTo>
                <a:lnTo>
                  <a:pt x="1506943" y="2710294"/>
                </a:lnTo>
                <a:lnTo>
                  <a:pt x="1478940" y="2752280"/>
                </a:lnTo>
                <a:lnTo>
                  <a:pt x="1469580" y="2800108"/>
                </a:lnTo>
                <a:lnTo>
                  <a:pt x="1478838" y="2847975"/>
                </a:lnTo>
                <a:lnTo>
                  <a:pt x="1506689" y="2890101"/>
                </a:lnTo>
                <a:lnTo>
                  <a:pt x="7108558" y="8504872"/>
                </a:lnTo>
                <a:lnTo>
                  <a:pt x="7150621" y="8532812"/>
                </a:lnTo>
                <a:lnTo>
                  <a:pt x="7198461" y="8542160"/>
                </a:lnTo>
                <a:lnTo>
                  <a:pt x="7246315" y="8532901"/>
                </a:lnTo>
                <a:lnTo>
                  <a:pt x="7288441" y="8504999"/>
                </a:lnTo>
                <a:lnTo>
                  <a:pt x="7316444" y="8463026"/>
                </a:lnTo>
                <a:lnTo>
                  <a:pt x="7325804" y="8415210"/>
                </a:lnTo>
                <a:close/>
              </a:path>
              <a:path w="9282430" h="11309350">
                <a:moveTo>
                  <a:pt x="7871981" y="8343443"/>
                </a:moveTo>
                <a:lnTo>
                  <a:pt x="7862735" y="8295614"/>
                </a:lnTo>
                <a:lnTo>
                  <a:pt x="7834833" y="8253565"/>
                </a:lnTo>
                <a:lnTo>
                  <a:pt x="1864029" y="2268486"/>
                </a:lnTo>
                <a:lnTo>
                  <a:pt x="1821980" y="2240470"/>
                </a:lnTo>
                <a:lnTo>
                  <a:pt x="1774139" y="2231085"/>
                </a:lnTo>
                <a:lnTo>
                  <a:pt x="1726272" y="2240343"/>
                </a:lnTo>
                <a:lnTo>
                  <a:pt x="1684159" y="2268232"/>
                </a:lnTo>
                <a:lnTo>
                  <a:pt x="1656156" y="2310206"/>
                </a:lnTo>
                <a:lnTo>
                  <a:pt x="1646796" y="2358034"/>
                </a:lnTo>
                <a:lnTo>
                  <a:pt x="1656054" y="2405913"/>
                </a:lnTo>
                <a:lnTo>
                  <a:pt x="1683905" y="2448039"/>
                </a:lnTo>
                <a:lnTo>
                  <a:pt x="7654696" y="8433105"/>
                </a:lnTo>
                <a:lnTo>
                  <a:pt x="7696746" y="8461045"/>
                </a:lnTo>
                <a:lnTo>
                  <a:pt x="7744587" y="8470392"/>
                </a:lnTo>
                <a:lnTo>
                  <a:pt x="7792453" y="8461134"/>
                </a:lnTo>
                <a:lnTo>
                  <a:pt x="7834579" y="8433232"/>
                </a:lnTo>
                <a:lnTo>
                  <a:pt x="7862595" y="8391258"/>
                </a:lnTo>
                <a:lnTo>
                  <a:pt x="7871981" y="8343443"/>
                </a:lnTo>
                <a:close/>
              </a:path>
              <a:path w="9282430" h="11309350">
                <a:moveTo>
                  <a:pt x="8448624" y="8285416"/>
                </a:moveTo>
                <a:lnTo>
                  <a:pt x="8439366" y="8237588"/>
                </a:lnTo>
                <a:lnTo>
                  <a:pt x="8411515" y="8195538"/>
                </a:lnTo>
                <a:lnTo>
                  <a:pt x="1879307" y="1649285"/>
                </a:lnTo>
                <a:lnTo>
                  <a:pt x="1837258" y="1621282"/>
                </a:lnTo>
                <a:lnTo>
                  <a:pt x="1789417" y="1611896"/>
                </a:lnTo>
                <a:lnTo>
                  <a:pt x="1741551" y="1621142"/>
                </a:lnTo>
                <a:lnTo>
                  <a:pt x="1699437" y="1649031"/>
                </a:lnTo>
                <a:lnTo>
                  <a:pt x="1671434" y="1691017"/>
                </a:lnTo>
                <a:lnTo>
                  <a:pt x="1662061" y="1738833"/>
                </a:lnTo>
                <a:lnTo>
                  <a:pt x="1671320" y="1786712"/>
                </a:lnTo>
                <a:lnTo>
                  <a:pt x="1699171" y="1828838"/>
                </a:lnTo>
                <a:lnTo>
                  <a:pt x="8231378" y="8375078"/>
                </a:lnTo>
                <a:lnTo>
                  <a:pt x="8273428" y="8403018"/>
                </a:lnTo>
                <a:lnTo>
                  <a:pt x="8321268" y="8412366"/>
                </a:lnTo>
                <a:lnTo>
                  <a:pt x="8369135" y="8403107"/>
                </a:lnTo>
                <a:lnTo>
                  <a:pt x="8411261" y="8375205"/>
                </a:lnTo>
                <a:lnTo>
                  <a:pt x="8439264" y="8333232"/>
                </a:lnTo>
                <a:lnTo>
                  <a:pt x="8448624" y="8285416"/>
                </a:lnTo>
                <a:close/>
              </a:path>
              <a:path w="9282430" h="11309350">
                <a:moveTo>
                  <a:pt x="9021496" y="8240369"/>
                </a:moveTo>
                <a:lnTo>
                  <a:pt x="9012237" y="8192541"/>
                </a:lnTo>
                <a:lnTo>
                  <a:pt x="8984386" y="8150492"/>
                </a:lnTo>
                <a:lnTo>
                  <a:pt x="1970201" y="1120940"/>
                </a:lnTo>
                <a:lnTo>
                  <a:pt x="1928152" y="1092936"/>
                </a:lnTo>
                <a:lnTo>
                  <a:pt x="1880311" y="1083551"/>
                </a:lnTo>
                <a:lnTo>
                  <a:pt x="1832444" y="1092796"/>
                </a:lnTo>
                <a:lnTo>
                  <a:pt x="1790331" y="1120686"/>
                </a:lnTo>
                <a:lnTo>
                  <a:pt x="1762328" y="1162672"/>
                </a:lnTo>
                <a:lnTo>
                  <a:pt x="1752968" y="1210500"/>
                </a:lnTo>
                <a:lnTo>
                  <a:pt x="1762213" y="1258366"/>
                </a:lnTo>
                <a:lnTo>
                  <a:pt x="1790077" y="1300492"/>
                </a:lnTo>
                <a:lnTo>
                  <a:pt x="8804250" y="8330031"/>
                </a:lnTo>
                <a:lnTo>
                  <a:pt x="8846299" y="8357971"/>
                </a:lnTo>
                <a:lnTo>
                  <a:pt x="8894140" y="8367319"/>
                </a:lnTo>
                <a:lnTo>
                  <a:pt x="8942006" y="8358060"/>
                </a:lnTo>
                <a:lnTo>
                  <a:pt x="8984132" y="8330158"/>
                </a:lnTo>
                <a:lnTo>
                  <a:pt x="9012136" y="8288185"/>
                </a:lnTo>
                <a:lnTo>
                  <a:pt x="9021496" y="8240369"/>
                </a:lnTo>
                <a:close/>
              </a:path>
              <a:path w="9282430" h="11309350">
                <a:moveTo>
                  <a:pt x="9168841" y="5900077"/>
                </a:moveTo>
                <a:lnTo>
                  <a:pt x="9158084" y="5852553"/>
                </a:lnTo>
                <a:lnTo>
                  <a:pt x="9128874" y="5811380"/>
                </a:lnTo>
                <a:lnTo>
                  <a:pt x="9099004" y="5783262"/>
                </a:lnTo>
                <a:lnTo>
                  <a:pt x="9098204" y="5782500"/>
                </a:lnTo>
                <a:lnTo>
                  <a:pt x="9096045" y="5780329"/>
                </a:lnTo>
                <a:lnTo>
                  <a:pt x="3330257" y="0"/>
                </a:lnTo>
                <a:lnTo>
                  <a:pt x="3045942" y="0"/>
                </a:lnTo>
                <a:lnTo>
                  <a:pt x="3042297" y="18669"/>
                </a:lnTo>
                <a:lnTo>
                  <a:pt x="3051556" y="66548"/>
                </a:lnTo>
                <a:lnTo>
                  <a:pt x="3079407" y="108673"/>
                </a:lnTo>
                <a:lnTo>
                  <a:pt x="8919972" y="5963945"/>
                </a:lnTo>
                <a:lnTo>
                  <a:pt x="8954592" y="5996533"/>
                </a:lnTo>
                <a:lnTo>
                  <a:pt x="8997505" y="6023153"/>
                </a:lnTo>
                <a:lnTo>
                  <a:pt x="9045613" y="6031014"/>
                </a:lnTo>
                <a:lnTo>
                  <a:pt x="9093149" y="6020257"/>
                </a:lnTo>
                <a:lnTo>
                  <a:pt x="9134348" y="5991060"/>
                </a:lnTo>
                <a:lnTo>
                  <a:pt x="9160993" y="5948159"/>
                </a:lnTo>
                <a:lnTo>
                  <a:pt x="9168841" y="5900077"/>
                </a:lnTo>
                <a:close/>
              </a:path>
              <a:path w="9282430" h="11309350">
                <a:moveTo>
                  <a:pt x="9282278" y="7828267"/>
                </a:moveTo>
                <a:lnTo>
                  <a:pt x="2170328" y="701789"/>
                </a:lnTo>
                <a:lnTo>
                  <a:pt x="2128278" y="673773"/>
                </a:lnTo>
                <a:lnTo>
                  <a:pt x="2080437" y="664387"/>
                </a:lnTo>
                <a:lnTo>
                  <a:pt x="2032571" y="673633"/>
                </a:lnTo>
                <a:lnTo>
                  <a:pt x="1990445" y="701535"/>
                </a:lnTo>
                <a:lnTo>
                  <a:pt x="1962442" y="743508"/>
                </a:lnTo>
                <a:lnTo>
                  <a:pt x="1953082" y="791337"/>
                </a:lnTo>
                <a:lnTo>
                  <a:pt x="1962340" y="839216"/>
                </a:lnTo>
                <a:lnTo>
                  <a:pt x="1990191" y="881329"/>
                </a:lnTo>
                <a:lnTo>
                  <a:pt x="9282278" y="8188312"/>
                </a:lnTo>
                <a:lnTo>
                  <a:pt x="9282278" y="7828267"/>
                </a:lnTo>
                <a:close/>
              </a:path>
              <a:path w="9282430" h="11309350">
                <a:moveTo>
                  <a:pt x="9282278" y="7206577"/>
                </a:moveTo>
                <a:lnTo>
                  <a:pt x="2322322" y="229946"/>
                </a:lnTo>
                <a:lnTo>
                  <a:pt x="2280272" y="201930"/>
                </a:lnTo>
                <a:lnTo>
                  <a:pt x="2232431" y="192544"/>
                </a:lnTo>
                <a:lnTo>
                  <a:pt x="2184577" y="201790"/>
                </a:lnTo>
                <a:lnTo>
                  <a:pt x="2142452" y="229692"/>
                </a:lnTo>
                <a:lnTo>
                  <a:pt x="2114448" y="271665"/>
                </a:lnTo>
                <a:lnTo>
                  <a:pt x="2105088" y="319493"/>
                </a:lnTo>
                <a:lnTo>
                  <a:pt x="2114346" y="367372"/>
                </a:lnTo>
                <a:lnTo>
                  <a:pt x="2142198" y="409486"/>
                </a:lnTo>
                <a:lnTo>
                  <a:pt x="9282278" y="7566698"/>
                </a:lnTo>
                <a:lnTo>
                  <a:pt x="9282278" y="7206577"/>
                </a:lnTo>
                <a:close/>
              </a:path>
              <a:path w="9282430" h="11309350">
                <a:moveTo>
                  <a:pt x="9282278" y="6587528"/>
                </a:moveTo>
                <a:lnTo>
                  <a:pt x="2710611" y="0"/>
                </a:lnTo>
                <a:lnTo>
                  <a:pt x="2368080" y="0"/>
                </a:lnTo>
                <a:lnTo>
                  <a:pt x="2396540" y="45300"/>
                </a:lnTo>
                <a:lnTo>
                  <a:pt x="9130398" y="6795402"/>
                </a:lnTo>
                <a:lnTo>
                  <a:pt x="9172448" y="6823342"/>
                </a:lnTo>
                <a:lnTo>
                  <a:pt x="9220289" y="6832701"/>
                </a:lnTo>
                <a:lnTo>
                  <a:pt x="9268155" y="6823481"/>
                </a:lnTo>
                <a:lnTo>
                  <a:pt x="9282278" y="6814159"/>
                </a:lnTo>
                <a:lnTo>
                  <a:pt x="9282278" y="6587528"/>
                </a:lnTo>
                <a:close/>
              </a:path>
            </a:pathLst>
          </a:custGeom>
          <a:solidFill>
            <a:srgbClr val="F4D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255" y="8791733"/>
            <a:ext cx="1987232" cy="198723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500312" y="2432369"/>
            <a:ext cx="13648055" cy="3201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500"/>
              </a:lnSpc>
              <a:spcBef>
                <a:spcPts val="100"/>
              </a:spcBef>
            </a:pPr>
            <a:r>
              <a:rPr sz="11900" spc="-365" dirty="0">
                <a:solidFill>
                  <a:srgbClr val="670E3A"/>
                </a:solidFill>
              </a:rPr>
              <a:t>Genomlysning</a:t>
            </a:r>
            <a:endParaRPr sz="11900"/>
          </a:p>
          <a:p>
            <a:pPr marL="12700">
              <a:lnSpc>
                <a:spcPts val="12500"/>
              </a:lnSpc>
            </a:pPr>
            <a:r>
              <a:rPr sz="11900" dirty="0">
                <a:solidFill>
                  <a:srgbClr val="670E3A"/>
                </a:solidFill>
              </a:rPr>
              <a:t>-</a:t>
            </a:r>
            <a:r>
              <a:rPr sz="11900" spc="-815" dirty="0">
                <a:solidFill>
                  <a:srgbClr val="670E3A"/>
                </a:solidFill>
              </a:rPr>
              <a:t> </a:t>
            </a:r>
            <a:r>
              <a:rPr sz="11900" spc="-390" dirty="0">
                <a:solidFill>
                  <a:srgbClr val="670E3A"/>
                </a:solidFill>
              </a:rPr>
              <a:t>r</a:t>
            </a:r>
            <a:r>
              <a:rPr sz="11900" spc="-400" dirty="0">
                <a:solidFill>
                  <a:srgbClr val="670E3A"/>
                </a:solidFill>
              </a:rPr>
              <a:t>e</a:t>
            </a:r>
            <a:r>
              <a:rPr sz="11900" spc="-405" dirty="0">
                <a:solidFill>
                  <a:srgbClr val="670E3A"/>
                </a:solidFill>
              </a:rPr>
              <a:t>k</a:t>
            </a:r>
            <a:r>
              <a:rPr sz="11900" spc="-390" dirty="0">
                <a:solidFill>
                  <a:srgbClr val="670E3A"/>
                </a:solidFill>
              </a:rPr>
              <a:t>r</a:t>
            </a:r>
            <a:r>
              <a:rPr sz="11900" spc="-405" dirty="0">
                <a:solidFill>
                  <a:srgbClr val="670E3A"/>
                </a:solidFill>
              </a:rPr>
              <a:t>y</a:t>
            </a:r>
            <a:r>
              <a:rPr sz="11900" spc="-415" dirty="0">
                <a:solidFill>
                  <a:srgbClr val="670E3A"/>
                </a:solidFill>
              </a:rPr>
              <a:t>t</a:t>
            </a:r>
            <a:r>
              <a:rPr sz="11900" spc="-400" dirty="0">
                <a:solidFill>
                  <a:srgbClr val="670E3A"/>
                </a:solidFill>
              </a:rPr>
              <a:t>er</a:t>
            </a:r>
            <a:r>
              <a:rPr sz="11900" spc="-405" dirty="0">
                <a:solidFill>
                  <a:srgbClr val="670E3A"/>
                </a:solidFill>
              </a:rPr>
              <a:t>in</a:t>
            </a:r>
            <a:r>
              <a:rPr sz="11900" spc="-420" dirty="0">
                <a:solidFill>
                  <a:srgbClr val="670E3A"/>
                </a:solidFill>
              </a:rPr>
              <a:t>g</a:t>
            </a:r>
            <a:r>
              <a:rPr sz="11900" spc="-395" dirty="0">
                <a:solidFill>
                  <a:srgbClr val="670E3A"/>
                </a:solidFill>
              </a:rPr>
              <a:t>s</a:t>
            </a:r>
            <a:r>
              <a:rPr sz="11900" spc="-405" dirty="0">
                <a:solidFill>
                  <a:srgbClr val="670E3A"/>
                </a:solidFill>
              </a:rPr>
              <a:t>p</a:t>
            </a:r>
            <a:r>
              <a:rPr sz="11900" spc="-400" dirty="0">
                <a:solidFill>
                  <a:srgbClr val="670E3A"/>
                </a:solidFill>
              </a:rPr>
              <a:t>ro</a:t>
            </a:r>
            <a:r>
              <a:rPr sz="11900" spc="-415" dirty="0">
                <a:solidFill>
                  <a:srgbClr val="670E3A"/>
                </a:solidFill>
              </a:rPr>
              <a:t>c</a:t>
            </a:r>
            <a:r>
              <a:rPr sz="11900" spc="-409" dirty="0">
                <a:solidFill>
                  <a:srgbClr val="670E3A"/>
                </a:solidFill>
              </a:rPr>
              <a:t>e</a:t>
            </a:r>
            <a:r>
              <a:rPr sz="11900" spc="-395" dirty="0">
                <a:solidFill>
                  <a:srgbClr val="670E3A"/>
                </a:solidFill>
              </a:rPr>
              <a:t>s</a:t>
            </a:r>
            <a:r>
              <a:rPr sz="11900" spc="-405" dirty="0">
                <a:solidFill>
                  <a:srgbClr val="670E3A"/>
                </a:solidFill>
              </a:rPr>
              <a:t>s</a:t>
            </a:r>
            <a:r>
              <a:rPr sz="11900" spc="-400" dirty="0">
                <a:solidFill>
                  <a:srgbClr val="670E3A"/>
                </a:solidFill>
              </a:rPr>
              <a:t>e</a:t>
            </a:r>
            <a:r>
              <a:rPr sz="11900" dirty="0">
                <a:solidFill>
                  <a:srgbClr val="670E3A"/>
                </a:solidFill>
              </a:rPr>
              <a:t>n</a:t>
            </a:r>
            <a:endParaRPr sz="11900"/>
          </a:p>
        </p:txBody>
      </p:sp>
      <p:sp>
        <p:nvSpPr>
          <p:cNvPr id="7" name="object 7"/>
          <p:cNvSpPr txBox="1"/>
          <p:nvPr/>
        </p:nvSpPr>
        <p:spPr>
          <a:xfrm>
            <a:off x="2500312" y="6129118"/>
            <a:ext cx="11292205" cy="654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970"/>
              </a:lnSpc>
              <a:spcBef>
                <a:spcPts val="100"/>
              </a:spcBef>
            </a:pPr>
            <a:endParaRPr sz="45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16079" y="81"/>
            <a:ext cx="1088390" cy="1986280"/>
          </a:xfrm>
          <a:custGeom>
            <a:avLst/>
            <a:gdLst/>
            <a:ahLst/>
            <a:cxnLst/>
            <a:rect l="l" t="t" r="r" b="b"/>
            <a:pathLst>
              <a:path w="1088390" h="1986280">
                <a:moveTo>
                  <a:pt x="501370" y="1092009"/>
                </a:moveTo>
                <a:lnTo>
                  <a:pt x="492048" y="1044219"/>
                </a:lnTo>
                <a:lnTo>
                  <a:pt x="464083" y="1002182"/>
                </a:lnTo>
                <a:lnTo>
                  <a:pt x="257733" y="796074"/>
                </a:lnTo>
                <a:lnTo>
                  <a:pt x="215646" y="768096"/>
                </a:lnTo>
                <a:lnTo>
                  <a:pt x="167754" y="758761"/>
                </a:lnTo>
                <a:lnTo>
                  <a:pt x="119875" y="768096"/>
                </a:lnTo>
                <a:lnTo>
                  <a:pt x="77774" y="796074"/>
                </a:lnTo>
                <a:lnTo>
                  <a:pt x="49822" y="838098"/>
                </a:lnTo>
                <a:lnTo>
                  <a:pt x="40500" y="885901"/>
                </a:lnTo>
                <a:lnTo>
                  <a:pt x="49822" y="933691"/>
                </a:lnTo>
                <a:lnTo>
                  <a:pt x="77774" y="975728"/>
                </a:lnTo>
                <a:lnTo>
                  <a:pt x="284124" y="1181836"/>
                </a:lnTo>
                <a:lnTo>
                  <a:pt x="326224" y="1209751"/>
                </a:lnTo>
                <a:lnTo>
                  <a:pt x="374116" y="1219047"/>
                </a:lnTo>
                <a:lnTo>
                  <a:pt x="421995" y="1209751"/>
                </a:lnTo>
                <a:lnTo>
                  <a:pt x="464083" y="1181836"/>
                </a:lnTo>
                <a:lnTo>
                  <a:pt x="492048" y="1139812"/>
                </a:lnTo>
                <a:lnTo>
                  <a:pt x="501370" y="1092009"/>
                </a:lnTo>
                <a:close/>
              </a:path>
              <a:path w="1088390" h="1986280">
                <a:moveTo>
                  <a:pt x="1087996" y="1626120"/>
                </a:moveTo>
                <a:lnTo>
                  <a:pt x="805840" y="1343545"/>
                </a:lnTo>
                <a:lnTo>
                  <a:pt x="763790" y="1315542"/>
                </a:lnTo>
                <a:lnTo>
                  <a:pt x="715911" y="1306156"/>
                </a:lnTo>
                <a:lnTo>
                  <a:pt x="668020" y="1315402"/>
                </a:lnTo>
                <a:lnTo>
                  <a:pt x="625881" y="1343291"/>
                </a:lnTo>
                <a:lnTo>
                  <a:pt x="597877" y="1385265"/>
                </a:lnTo>
                <a:lnTo>
                  <a:pt x="588492" y="1433068"/>
                </a:lnTo>
                <a:lnTo>
                  <a:pt x="597750" y="1480896"/>
                </a:lnTo>
                <a:lnTo>
                  <a:pt x="625640" y="1522945"/>
                </a:lnTo>
                <a:lnTo>
                  <a:pt x="1087996" y="1986000"/>
                </a:lnTo>
                <a:lnTo>
                  <a:pt x="1087996" y="1626120"/>
                </a:lnTo>
                <a:close/>
              </a:path>
              <a:path w="1088390" h="1986280">
                <a:moveTo>
                  <a:pt x="1087996" y="1005751"/>
                </a:moveTo>
                <a:lnTo>
                  <a:pt x="217322" y="134226"/>
                </a:lnTo>
                <a:lnTo>
                  <a:pt x="175260" y="106286"/>
                </a:lnTo>
                <a:lnTo>
                  <a:pt x="127393" y="96939"/>
                </a:lnTo>
                <a:lnTo>
                  <a:pt x="79489" y="106210"/>
                </a:lnTo>
                <a:lnTo>
                  <a:pt x="37363" y="134099"/>
                </a:lnTo>
                <a:lnTo>
                  <a:pt x="9372" y="176072"/>
                </a:lnTo>
                <a:lnTo>
                  <a:pt x="0" y="223888"/>
                </a:lnTo>
                <a:lnTo>
                  <a:pt x="9258" y="271754"/>
                </a:lnTo>
                <a:lnTo>
                  <a:pt x="37172" y="313867"/>
                </a:lnTo>
                <a:lnTo>
                  <a:pt x="1087996" y="1365732"/>
                </a:lnTo>
                <a:lnTo>
                  <a:pt x="1087996" y="1005751"/>
                </a:lnTo>
                <a:close/>
              </a:path>
              <a:path w="1088390" h="1986280">
                <a:moveTo>
                  <a:pt x="1087996" y="385584"/>
                </a:moveTo>
                <a:lnTo>
                  <a:pt x="702881" y="0"/>
                </a:lnTo>
                <a:lnTo>
                  <a:pt x="343408" y="0"/>
                </a:lnTo>
                <a:lnTo>
                  <a:pt x="1087996" y="745515"/>
                </a:lnTo>
                <a:lnTo>
                  <a:pt x="1087996" y="385584"/>
                </a:lnTo>
                <a:close/>
              </a:path>
              <a:path w="1088390" h="1986280">
                <a:moveTo>
                  <a:pt x="1087996" y="0"/>
                </a:moveTo>
                <a:lnTo>
                  <a:pt x="962126" y="0"/>
                </a:lnTo>
                <a:lnTo>
                  <a:pt x="1087996" y="126047"/>
                </a:lnTo>
                <a:lnTo>
                  <a:pt x="1087996" y="0"/>
                </a:lnTo>
                <a:close/>
              </a:path>
            </a:pathLst>
          </a:custGeom>
          <a:solidFill>
            <a:srgbClr val="F4D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06857" y="2107761"/>
            <a:ext cx="497840" cy="1053465"/>
          </a:xfrm>
          <a:custGeom>
            <a:avLst/>
            <a:gdLst/>
            <a:ahLst/>
            <a:cxnLst/>
            <a:rect l="l" t="t" r="r" b="b"/>
            <a:pathLst>
              <a:path w="497840" h="1053464">
                <a:moveTo>
                  <a:pt x="497217" y="757847"/>
                </a:moveTo>
                <a:lnTo>
                  <a:pt x="216954" y="479704"/>
                </a:lnTo>
                <a:lnTo>
                  <a:pt x="174764" y="451916"/>
                </a:lnTo>
                <a:lnTo>
                  <a:pt x="126847" y="442760"/>
                </a:lnTo>
                <a:lnTo>
                  <a:pt x="78994" y="452221"/>
                </a:lnTo>
                <a:lnTo>
                  <a:pt x="36995" y="480275"/>
                </a:lnTo>
                <a:lnTo>
                  <a:pt x="9169" y="522414"/>
                </a:lnTo>
                <a:lnTo>
                  <a:pt x="0" y="570268"/>
                </a:lnTo>
                <a:lnTo>
                  <a:pt x="9474" y="618070"/>
                </a:lnTo>
                <a:lnTo>
                  <a:pt x="37566" y="660031"/>
                </a:lnTo>
                <a:lnTo>
                  <a:pt x="396773" y="1016533"/>
                </a:lnTo>
                <a:lnTo>
                  <a:pt x="438962" y="1044321"/>
                </a:lnTo>
                <a:lnTo>
                  <a:pt x="486879" y="1053465"/>
                </a:lnTo>
                <a:lnTo>
                  <a:pt x="497217" y="1051420"/>
                </a:lnTo>
                <a:lnTo>
                  <a:pt x="497217" y="757847"/>
                </a:lnTo>
                <a:close/>
              </a:path>
              <a:path w="497840" h="1053464">
                <a:moveTo>
                  <a:pt x="497217" y="137071"/>
                </a:moveTo>
                <a:lnTo>
                  <a:pt x="397764" y="37388"/>
                </a:lnTo>
                <a:lnTo>
                  <a:pt x="355714" y="9398"/>
                </a:lnTo>
                <a:lnTo>
                  <a:pt x="307848" y="0"/>
                </a:lnTo>
                <a:lnTo>
                  <a:pt x="259943" y="9220"/>
                </a:lnTo>
                <a:lnTo>
                  <a:pt x="217805" y="37071"/>
                </a:lnTo>
                <a:lnTo>
                  <a:pt x="189776" y="79070"/>
                </a:lnTo>
                <a:lnTo>
                  <a:pt x="180378" y="126873"/>
                </a:lnTo>
                <a:lnTo>
                  <a:pt x="189611" y="174726"/>
                </a:lnTo>
                <a:lnTo>
                  <a:pt x="217487" y="216827"/>
                </a:lnTo>
                <a:lnTo>
                  <a:pt x="497217" y="497217"/>
                </a:lnTo>
                <a:lnTo>
                  <a:pt x="497217" y="137071"/>
                </a:lnTo>
                <a:close/>
              </a:path>
            </a:pathLst>
          </a:custGeom>
          <a:solidFill>
            <a:srgbClr val="F4DE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31157" y="1893216"/>
            <a:ext cx="1264793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260" dirty="0">
                <a:solidFill>
                  <a:srgbClr val="670E3A"/>
                </a:solidFill>
              </a:rPr>
              <a:t>Genomlysning</a:t>
            </a:r>
            <a:r>
              <a:rPr sz="6600" spc="-595" dirty="0">
                <a:solidFill>
                  <a:srgbClr val="670E3A"/>
                </a:solidFill>
              </a:rPr>
              <a:t> </a:t>
            </a:r>
            <a:r>
              <a:rPr sz="6600" spc="-135" dirty="0">
                <a:solidFill>
                  <a:srgbClr val="670E3A"/>
                </a:solidFill>
              </a:rPr>
              <a:t>av</a:t>
            </a:r>
            <a:r>
              <a:rPr sz="6600" spc="-545" dirty="0">
                <a:solidFill>
                  <a:srgbClr val="670E3A"/>
                </a:solidFill>
              </a:rPr>
              <a:t> </a:t>
            </a:r>
            <a:r>
              <a:rPr sz="6600" spc="-270" dirty="0">
                <a:solidFill>
                  <a:srgbClr val="670E3A"/>
                </a:solidFill>
              </a:rPr>
              <a:t>rekryteringsprocessen</a:t>
            </a:r>
            <a:endParaRPr sz="6600"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4722" y="3728612"/>
            <a:ext cx="232204" cy="23616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457619" y="3489998"/>
            <a:ext cx="17188861" cy="2027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080">
              <a:lnSpc>
                <a:spcPts val="3840"/>
              </a:lnSpc>
              <a:spcBef>
                <a:spcPts val="100"/>
              </a:spcBef>
            </a:pPr>
            <a:r>
              <a:rPr spc="-100" dirty="0"/>
              <a:t>Uppdraget</a:t>
            </a:r>
            <a:r>
              <a:rPr spc="-235" dirty="0"/>
              <a:t> </a:t>
            </a:r>
            <a:r>
              <a:rPr spc="-75" dirty="0"/>
              <a:t>har</a:t>
            </a:r>
            <a:r>
              <a:rPr spc="-200" dirty="0"/>
              <a:t> </a:t>
            </a:r>
            <a:r>
              <a:rPr spc="-100" dirty="0"/>
              <a:t>inneburit</a:t>
            </a:r>
            <a:r>
              <a:rPr spc="-235" dirty="0"/>
              <a:t> </a:t>
            </a:r>
            <a:r>
              <a:rPr spc="-55" dirty="0"/>
              <a:t>en</a:t>
            </a:r>
            <a:r>
              <a:rPr spc="-215" dirty="0"/>
              <a:t> </a:t>
            </a:r>
            <a:r>
              <a:rPr spc="-105" dirty="0"/>
              <a:t>genomlysning</a:t>
            </a:r>
            <a:r>
              <a:rPr spc="-229" dirty="0"/>
              <a:t> </a:t>
            </a:r>
            <a:r>
              <a:rPr spc="-55" dirty="0"/>
              <a:t>av</a:t>
            </a:r>
            <a:r>
              <a:rPr spc="-215" dirty="0"/>
              <a:t> </a:t>
            </a:r>
            <a:r>
              <a:rPr spc="-75" dirty="0"/>
              <a:t>hur</a:t>
            </a:r>
            <a:r>
              <a:rPr spc="-195" dirty="0"/>
              <a:t> </a:t>
            </a:r>
            <a:r>
              <a:rPr spc="-105" dirty="0"/>
              <a:t>rekryteringsarbetet</a:t>
            </a:r>
            <a:r>
              <a:rPr spc="-220" dirty="0"/>
              <a:t> </a:t>
            </a:r>
            <a:r>
              <a:rPr spc="-100" dirty="0"/>
              <a:t>fungerar</a:t>
            </a:r>
            <a:r>
              <a:rPr spc="-225" dirty="0"/>
              <a:t> </a:t>
            </a:r>
            <a:r>
              <a:rPr spc="-85" dirty="0"/>
              <a:t>inom</a:t>
            </a:r>
            <a:r>
              <a:rPr spc="-204" dirty="0"/>
              <a:t> </a:t>
            </a:r>
            <a:r>
              <a:rPr spc="-95" dirty="0"/>
              <a:t>Region</a:t>
            </a:r>
          </a:p>
          <a:p>
            <a:pPr marL="132080" marR="2043430">
              <a:lnSpc>
                <a:spcPct val="63800"/>
              </a:lnSpc>
              <a:spcBef>
                <a:spcPts val="855"/>
              </a:spcBef>
            </a:pPr>
            <a:r>
              <a:rPr spc="-100" dirty="0"/>
              <a:t>Västmanland</a:t>
            </a:r>
            <a:r>
              <a:rPr spc="-229" dirty="0"/>
              <a:t> </a:t>
            </a:r>
            <a:r>
              <a:rPr spc="-90" dirty="0"/>
              <a:t>idag,</a:t>
            </a:r>
            <a:r>
              <a:rPr spc="-220" dirty="0"/>
              <a:t> </a:t>
            </a:r>
            <a:r>
              <a:rPr spc="-85" dirty="0" err="1"/>
              <a:t>samt</a:t>
            </a:r>
            <a:r>
              <a:rPr lang="sv-SE" spc="-204" dirty="0"/>
              <a:t> ett förslag på</a:t>
            </a:r>
            <a:r>
              <a:rPr spc="-204" dirty="0"/>
              <a:t> </a:t>
            </a:r>
            <a:r>
              <a:rPr spc="-75" dirty="0"/>
              <a:t>hur</a:t>
            </a:r>
            <a:r>
              <a:rPr spc="-220" dirty="0"/>
              <a:t> </a:t>
            </a:r>
            <a:r>
              <a:rPr spc="-100" dirty="0"/>
              <a:t>regionen</a:t>
            </a:r>
            <a:r>
              <a:rPr spc="-225" dirty="0"/>
              <a:t> </a:t>
            </a:r>
            <a:r>
              <a:rPr spc="-75" dirty="0"/>
              <a:t>kan</a:t>
            </a:r>
            <a:r>
              <a:rPr spc="-200" dirty="0"/>
              <a:t> </a:t>
            </a:r>
            <a:r>
              <a:rPr spc="-100" dirty="0" err="1"/>
              <a:t>utveckla</a:t>
            </a:r>
            <a:r>
              <a:rPr spc="-220" dirty="0"/>
              <a:t> </a:t>
            </a:r>
            <a:r>
              <a:rPr spc="-80" dirty="0" err="1"/>
              <a:t>sitt</a:t>
            </a:r>
            <a:r>
              <a:rPr lang="sv-SE" spc="-80" dirty="0"/>
              <a:t> </a:t>
            </a:r>
            <a:r>
              <a:rPr spc="-105" dirty="0" err="1"/>
              <a:t>rekryteringsarbete</a:t>
            </a:r>
            <a:r>
              <a:rPr spc="-105" dirty="0"/>
              <a:t>.</a:t>
            </a:r>
          </a:p>
          <a:p>
            <a:pPr marL="541655" indent="-32512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542290" algn="l"/>
              </a:tabLst>
            </a:pPr>
            <a:r>
              <a:rPr sz="3600" spc="-90" dirty="0"/>
              <a:t>Fokus</a:t>
            </a:r>
            <a:r>
              <a:rPr sz="3600" spc="-225" dirty="0"/>
              <a:t> </a:t>
            </a:r>
            <a:r>
              <a:rPr sz="3600" spc="-75" dirty="0"/>
              <a:t>för</a:t>
            </a:r>
            <a:r>
              <a:rPr sz="3600" spc="-225" dirty="0"/>
              <a:t> </a:t>
            </a:r>
            <a:r>
              <a:rPr sz="3600" spc="-105" dirty="0"/>
              <a:t>genomlysningen</a:t>
            </a:r>
            <a:r>
              <a:rPr sz="3600" spc="-215" dirty="0"/>
              <a:t> </a:t>
            </a:r>
            <a:r>
              <a:rPr sz="3600" spc="-75" dirty="0"/>
              <a:t>har</a:t>
            </a:r>
            <a:r>
              <a:rPr sz="3600" spc="-210" dirty="0"/>
              <a:t> </a:t>
            </a:r>
            <a:r>
              <a:rPr sz="3600" spc="-95" dirty="0"/>
              <a:t>varit</a:t>
            </a:r>
            <a:r>
              <a:rPr sz="3600" spc="-200" dirty="0"/>
              <a:t> </a:t>
            </a:r>
            <a:r>
              <a:rPr sz="3600" spc="-110" dirty="0"/>
              <a:t>rekryteringsprocessen,</a:t>
            </a:r>
            <a:r>
              <a:rPr sz="3600" spc="-265" dirty="0"/>
              <a:t> </a:t>
            </a:r>
            <a:r>
              <a:rPr sz="3600" spc="-105" dirty="0"/>
              <a:t>arbetssätt</a:t>
            </a:r>
            <a:r>
              <a:rPr sz="3600" spc="-215" dirty="0"/>
              <a:t> </a:t>
            </a:r>
            <a:r>
              <a:rPr sz="3600" dirty="0"/>
              <a:t>&amp;</a:t>
            </a:r>
            <a:r>
              <a:rPr sz="3600" spc="-220" dirty="0"/>
              <a:t> </a:t>
            </a:r>
            <a:r>
              <a:rPr sz="3600" spc="-100" dirty="0"/>
              <a:t>verktyg</a:t>
            </a:r>
            <a:r>
              <a:rPr sz="3600" spc="-215" dirty="0"/>
              <a:t> </a:t>
            </a:r>
            <a:r>
              <a:rPr sz="3600" spc="-75" dirty="0" err="1"/>
              <a:t>för</a:t>
            </a:r>
            <a:r>
              <a:rPr sz="3600" spc="-225" dirty="0"/>
              <a:t> </a:t>
            </a:r>
            <a:r>
              <a:rPr sz="3600" spc="-105" dirty="0" err="1"/>
              <a:t>rekrytering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12968" y="5"/>
            <a:ext cx="1091565" cy="1988820"/>
          </a:xfrm>
          <a:custGeom>
            <a:avLst/>
            <a:gdLst/>
            <a:ahLst/>
            <a:cxnLst/>
            <a:rect l="l" t="t" r="r" b="b"/>
            <a:pathLst>
              <a:path w="1091565" h="1988820">
                <a:moveTo>
                  <a:pt x="501650" y="1092530"/>
                </a:moveTo>
                <a:lnTo>
                  <a:pt x="492404" y="1044663"/>
                </a:lnTo>
                <a:lnTo>
                  <a:pt x="464515" y="1002538"/>
                </a:lnTo>
                <a:lnTo>
                  <a:pt x="258813" y="796404"/>
                </a:lnTo>
                <a:lnTo>
                  <a:pt x="216750" y="768400"/>
                </a:lnTo>
                <a:lnTo>
                  <a:pt x="168859" y="759015"/>
                </a:lnTo>
                <a:lnTo>
                  <a:pt x="120929" y="768261"/>
                </a:lnTo>
                <a:lnTo>
                  <a:pt x="78752" y="796150"/>
                </a:lnTo>
                <a:lnTo>
                  <a:pt x="50711" y="838123"/>
                </a:lnTo>
                <a:lnTo>
                  <a:pt x="41300" y="885939"/>
                </a:lnTo>
                <a:lnTo>
                  <a:pt x="50533" y="933767"/>
                </a:lnTo>
                <a:lnTo>
                  <a:pt x="78422" y="975817"/>
                </a:lnTo>
                <a:lnTo>
                  <a:pt x="284124" y="1181950"/>
                </a:lnTo>
                <a:lnTo>
                  <a:pt x="326186" y="1209967"/>
                </a:lnTo>
                <a:lnTo>
                  <a:pt x="374078" y="1219365"/>
                </a:lnTo>
                <a:lnTo>
                  <a:pt x="422008" y="1210157"/>
                </a:lnTo>
                <a:lnTo>
                  <a:pt x="464185" y="1182331"/>
                </a:lnTo>
                <a:lnTo>
                  <a:pt x="492239" y="1140358"/>
                </a:lnTo>
                <a:lnTo>
                  <a:pt x="501650" y="1092530"/>
                </a:lnTo>
                <a:close/>
              </a:path>
              <a:path w="1091565" h="1988820">
                <a:moveTo>
                  <a:pt x="1091133" y="1628228"/>
                </a:moveTo>
                <a:lnTo>
                  <a:pt x="807059" y="1343812"/>
                </a:lnTo>
                <a:lnTo>
                  <a:pt x="764984" y="1315796"/>
                </a:lnTo>
                <a:lnTo>
                  <a:pt x="717092" y="1306410"/>
                </a:lnTo>
                <a:lnTo>
                  <a:pt x="669163" y="1315656"/>
                </a:lnTo>
                <a:lnTo>
                  <a:pt x="626999" y="1343558"/>
                </a:lnTo>
                <a:lnTo>
                  <a:pt x="598970" y="1385531"/>
                </a:lnTo>
                <a:lnTo>
                  <a:pt x="589584" y="1433360"/>
                </a:lnTo>
                <a:lnTo>
                  <a:pt x="598830" y="1481226"/>
                </a:lnTo>
                <a:lnTo>
                  <a:pt x="626745" y="1523352"/>
                </a:lnTo>
                <a:lnTo>
                  <a:pt x="1091133" y="1988312"/>
                </a:lnTo>
                <a:lnTo>
                  <a:pt x="1091133" y="1628228"/>
                </a:lnTo>
                <a:close/>
              </a:path>
              <a:path w="1091565" h="1988820">
                <a:moveTo>
                  <a:pt x="1091133" y="1009307"/>
                </a:moveTo>
                <a:lnTo>
                  <a:pt x="217449" y="135242"/>
                </a:lnTo>
                <a:lnTo>
                  <a:pt x="175361" y="107238"/>
                </a:lnTo>
                <a:lnTo>
                  <a:pt x="127457" y="97853"/>
                </a:lnTo>
                <a:lnTo>
                  <a:pt x="79540" y="107099"/>
                </a:lnTo>
                <a:lnTo>
                  <a:pt x="37388" y="134988"/>
                </a:lnTo>
                <a:lnTo>
                  <a:pt x="9372" y="177025"/>
                </a:lnTo>
                <a:lnTo>
                  <a:pt x="0" y="224840"/>
                </a:lnTo>
                <a:lnTo>
                  <a:pt x="9283" y="272681"/>
                </a:lnTo>
                <a:lnTo>
                  <a:pt x="37198" y="314782"/>
                </a:lnTo>
                <a:lnTo>
                  <a:pt x="1091133" y="1369148"/>
                </a:lnTo>
                <a:lnTo>
                  <a:pt x="1091133" y="1009307"/>
                </a:lnTo>
                <a:close/>
              </a:path>
              <a:path w="1091565" h="1988820">
                <a:moveTo>
                  <a:pt x="1091133" y="387654"/>
                </a:moveTo>
                <a:lnTo>
                  <a:pt x="703795" y="0"/>
                </a:lnTo>
                <a:lnTo>
                  <a:pt x="344119" y="0"/>
                </a:lnTo>
                <a:lnTo>
                  <a:pt x="1091133" y="747610"/>
                </a:lnTo>
                <a:lnTo>
                  <a:pt x="1091133" y="387654"/>
                </a:lnTo>
                <a:close/>
              </a:path>
              <a:path w="1091565" h="1988820">
                <a:moveTo>
                  <a:pt x="1091133" y="0"/>
                </a:moveTo>
                <a:lnTo>
                  <a:pt x="963180" y="0"/>
                </a:lnTo>
                <a:lnTo>
                  <a:pt x="1091133" y="128079"/>
                </a:lnTo>
                <a:lnTo>
                  <a:pt x="1091133" y="0"/>
                </a:lnTo>
                <a:close/>
              </a:path>
            </a:pathLst>
          </a:custGeom>
          <a:solidFill>
            <a:srgbClr val="DCE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04076" y="2108078"/>
            <a:ext cx="500380" cy="1054100"/>
          </a:xfrm>
          <a:custGeom>
            <a:avLst/>
            <a:gdLst/>
            <a:ahLst/>
            <a:cxnLst/>
            <a:rect l="l" t="t" r="r" b="b"/>
            <a:pathLst>
              <a:path w="500380" h="1054100">
                <a:moveTo>
                  <a:pt x="500024" y="759841"/>
                </a:moveTo>
                <a:lnTo>
                  <a:pt x="216966" y="479653"/>
                </a:lnTo>
                <a:lnTo>
                  <a:pt x="174739" y="451904"/>
                </a:lnTo>
                <a:lnTo>
                  <a:pt x="126784" y="442798"/>
                </a:lnTo>
                <a:lnTo>
                  <a:pt x="78917" y="452310"/>
                </a:lnTo>
                <a:lnTo>
                  <a:pt x="36906" y="480415"/>
                </a:lnTo>
                <a:lnTo>
                  <a:pt x="9118" y="522592"/>
                </a:lnTo>
                <a:lnTo>
                  <a:pt x="0" y="570458"/>
                </a:lnTo>
                <a:lnTo>
                  <a:pt x="9525" y="618248"/>
                </a:lnTo>
                <a:lnTo>
                  <a:pt x="37680" y="660184"/>
                </a:lnTo>
                <a:lnTo>
                  <a:pt x="397852" y="1016723"/>
                </a:lnTo>
                <a:lnTo>
                  <a:pt x="440080" y="1044473"/>
                </a:lnTo>
                <a:lnTo>
                  <a:pt x="488035" y="1053566"/>
                </a:lnTo>
                <a:lnTo>
                  <a:pt x="500024" y="1051191"/>
                </a:lnTo>
                <a:lnTo>
                  <a:pt x="500024" y="759841"/>
                </a:lnTo>
                <a:close/>
              </a:path>
              <a:path w="500380" h="1054100">
                <a:moveTo>
                  <a:pt x="500024" y="138887"/>
                </a:moveTo>
                <a:lnTo>
                  <a:pt x="398767" y="37401"/>
                </a:lnTo>
                <a:lnTo>
                  <a:pt x="356704" y="9398"/>
                </a:lnTo>
                <a:lnTo>
                  <a:pt x="308813" y="0"/>
                </a:lnTo>
                <a:lnTo>
                  <a:pt x="260883" y="9207"/>
                </a:lnTo>
                <a:lnTo>
                  <a:pt x="218706" y="37045"/>
                </a:lnTo>
                <a:lnTo>
                  <a:pt x="190652" y="79044"/>
                </a:lnTo>
                <a:lnTo>
                  <a:pt x="181241" y="126860"/>
                </a:lnTo>
                <a:lnTo>
                  <a:pt x="190461" y="174713"/>
                </a:lnTo>
                <a:lnTo>
                  <a:pt x="218351" y="216814"/>
                </a:lnTo>
                <a:lnTo>
                  <a:pt x="500024" y="499148"/>
                </a:lnTo>
                <a:lnTo>
                  <a:pt x="500024" y="138887"/>
                </a:lnTo>
                <a:close/>
              </a:path>
            </a:pathLst>
          </a:custGeom>
          <a:solidFill>
            <a:srgbClr val="DCEDE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3022092" y="7223474"/>
            <a:ext cx="13149580" cy="1085215"/>
            <a:chOff x="3022092" y="7223474"/>
            <a:chExt cx="13149580" cy="1085215"/>
          </a:xfrm>
        </p:grpSpPr>
        <p:sp>
          <p:nvSpPr>
            <p:cNvPr id="5" name="object 5"/>
            <p:cNvSpPr/>
            <p:nvPr/>
          </p:nvSpPr>
          <p:spPr>
            <a:xfrm>
              <a:off x="3041141" y="7242524"/>
              <a:ext cx="13111480" cy="1047115"/>
            </a:xfrm>
            <a:custGeom>
              <a:avLst/>
              <a:gdLst/>
              <a:ahLst/>
              <a:cxnLst/>
              <a:rect l="l" t="t" r="r" b="b"/>
              <a:pathLst>
                <a:path w="13111480" h="1047115">
                  <a:moveTo>
                    <a:pt x="12936070" y="102"/>
                  </a:moveTo>
                  <a:lnTo>
                    <a:pt x="174416" y="102"/>
                  </a:lnTo>
                  <a:lnTo>
                    <a:pt x="128022" y="6334"/>
                  </a:lnTo>
                  <a:lnTo>
                    <a:pt x="86337" y="23921"/>
                  </a:lnTo>
                  <a:lnTo>
                    <a:pt x="51023" y="51203"/>
                  </a:lnTo>
                  <a:lnTo>
                    <a:pt x="23742" y="86517"/>
                  </a:lnTo>
                  <a:lnTo>
                    <a:pt x="6154" y="128201"/>
                  </a:lnTo>
                  <a:lnTo>
                    <a:pt x="-76" y="174596"/>
                  </a:lnTo>
                  <a:lnTo>
                    <a:pt x="-76" y="872570"/>
                  </a:lnTo>
                  <a:lnTo>
                    <a:pt x="6154" y="918965"/>
                  </a:lnTo>
                  <a:lnTo>
                    <a:pt x="23742" y="960650"/>
                  </a:lnTo>
                  <a:lnTo>
                    <a:pt x="51023" y="995963"/>
                  </a:lnTo>
                  <a:lnTo>
                    <a:pt x="86337" y="1023245"/>
                  </a:lnTo>
                  <a:lnTo>
                    <a:pt x="128022" y="1040832"/>
                  </a:lnTo>
                  <a:lnTo>
                    <a:pt x="174416" y="1047064"/>
                  </a:lnTo>
                  <a:lnTo>
                    <a:pt x="12936070" y="1047064"/>
                  </a:lnTo>
                  <a:lnTo>
                    <a:pt x="12982464" y="1040832"/>
                  </a:lnTo>
                  <a:lnTo>
                    <a:pt x="13024149" y="1023245"/>
                  </a:lnTo>
                  <a:lnTo>
                    <a:pt x="13059463" y="995963"/>
                  </a:lnTo>
                  <a:lnTo>
                    <a:pt x="13086744" y="960650"/>
                  </a:lnTo>
                  <a:lnTo>
                    <a:pt x="13104332" y="918965"/>
                  </a:lnTo>
                  <a:lnTo>
                    <a:pt x="13110563" y="872570"/>
                  </a:lnTo>
                  <a:lnTo>
                    <a:pt x="13110563" y="174596"/>
                  </a:lnTo>
                  <a:lnTo>
                    <a:pt x="13104332" y="128201"/>
                  </a:lnTo>
                  <a:lnTo>
                    <a:pt x="13086744" y="86517"/>
                  </a:lnTo>
                  <a:lnTo>
                    <a:pt x="13059463" y="51203"/>
                  </a:lnTo>
                  <a:lnTo>
                    <a:pt x="13024149" y="23921"/>
                  </a:lnTo>
                  <a:lnTo>
                    <a:pt x="12982464" y="6334"/>
                  </a:lnTo>
                  <a:lnTo>
                    <a:pt x="12936070" y="102"/>
                  </a:lnTo>
                  <a:close/>
                </a:path>
              </a:pathLst>
            </a:custGeom>
            <a:solidFill>
              <a:srgbClr val="A3E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41141" y="7242524"/>
              <a:ext cx="13111480" cy="1047115"/>
            </a:xfrm>
            <a:custGeom>
              <a:avLst/>
              <a:gdLst/>
              <a:ahLst/>
              <a:cxnLst/>
              <a:rect l="l" t="t" r="r" b="b"/>
              <a:pathLst>
                <a:path w="13111480" h="1047115">
                  <a:moveTo>
                    <a:pt x="-76" y="174596"/>
                  </a:moveTo>
                  <a:lnTo>
                    <a:pt x="6154" y="128201"/>
                  </a:lnTo>
                  <a:lnTo>
                    <a:pt x="23742" y="86517"/>
                  </a:lnTo>
                  <a:lnTo>
                    <a:pt x="51023" y="51203"/>
                  </a:lnTo>
                  <a:lnTo>
                    <a:pt x="86337" y="23921"/>
                  </a:lnTo>
                  <a:lnTo>
                    <a:pt x="128022" y="6334"/>
                  </a:lnTo>
                  <a:lnTo>
                    <a:pt x="174416" y="102"/>
                  </a:lnTo>
                  <a:lnTo>
                    <a:pt x="12936070" y="102"/>
                  </a:lnTo>
                  <a:lnTo>
                    <a:pt x="12982464" y="6334"/>
                  </a:lnTo>
                  <a:lnTo>
                    <a:pt x="13024149" y="23921"/>
                  </a:lnTo>
                  <a:lnTo>
                    <a:pt x="13059463" y="51203"/>
                  </a:lnTo>
                  <a:lnTo>
                    <a:pt x="13086744" y="86517"/>
                  </a:lnTo>
                  <a:lnTo>
                    <a:pt x="13104332" y="128201"/>
                  </a:lnTo>
                  <a:lnTo>
                    <a:pt x="13110563" y="174596"/>
                  </a:lnTo>
                  <a:lnTo>
                    <a:pt x="13110563" y="872570"/>
                  </a:lnTo>
                  <a:lnTo>
                    <a:pt x="13104332" y="918965"/>
                  </a:lnTo>
                  <a:lnTo>
                    <a:pt x="13086744" y="960650"/>
                  </a:lnTo>
                  <a:lnTo>
                    <a:pt x="13059463" y="995963"/>
                  </a:lnTo>
                  <a:lnTo>
                    <a:pt x="13024149" y="1023245"/>
                  </a:lnTo>
                  <a:lnTo>
                    <a:pt x="12982464" y="1040832"/>
                  </a:lnTo>
                  <a:lnTo>
                    <a:pt x="12936070" y="1047064"/>
                  </a:lnTo>
                  <a:lnTo>
                    <a:pt x="174416" y="1047064"/>
                  </a:lnTo>
                  <a:lnTo>
                    <a:pt x="128022" y="1040832"/>
                  </a:lnTo>
                  <a:lnTo>
                    <a:pt x="86337" y="1023245"/>
                  </a:lnTo>
                  <a:lnTo>
                    <a:pt x="51023" y="995963"/>
                  </a:lnTo>
                  <a:lnTo>
                    <a:pt x="23742" y="960650"/>
                  </a:lnTo>
                  <a:lnTo>
                    <a:pt x="6154" y="918965"/>
                  </a:lnTo>
                  <a:lnTo>
                    <a:pt x="-76" y="872570"/>
                  </a:lnTo>
                  <a:lnTo>
                    <a:pt x="-76" y="174596"/>
                  </a:lnTo>
                  <a:close/>
                </a:path>
              </a:pathLst>
            </a:custGeom>
            <a:ln w="38099">
              <a:solidFill>
                <a:srgbClr val="339D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026854" y="4574952"/>
            <a:ext cx="4112895" cy="2404745"/>
            <a:chOff x="3026854" y="4574952"/>
            <a:chExt cx="4112895" cy="2404745"/>
          </a:xfrm>
        </p:grpSpPr>
        <p:sp>
          <p:nvSpPr>
            <p:cNvPr id="8" name="object 8"/>
            <p:cNvSpPr/>
            <p:nvPr/>
          </p:nvSpPr>
          <p:spPr>
            <a:xfrm>
              <a:off x="3041142" y="4589240"/>
              <a:ext cx="4084320" cy="2376170"/>
            </a:xfrm>
            <a:custGeom>
              <a:avLst/>
              <a:gdLst/>
              <a:ahLst/>
              <a:cxnLst/>
              <a:rect l="l" t="t" r="r" b="b"/>
              <a:pathLst>
                <a:path w="4084320" h="2376170">
                  <a:moveTo>
                    <a:pt x="3688163" y="169"/>
                  </a:moveTo>
                  <a:lnTo>
                    <a:pt x="395899" y="169"/>
                  </a:lnTo>
                  <a:lnTo>
                    <a:pt x="349720" y="2833"/>
                  </a:lnTo>
                  <a:lnTo>
                    <a:pt x="305106" y="10627"/>
                  </a:lnTo>
                  <a:lnTo>
                    <a:pt x="262353" y="23255"/>
                  </a:lnTo>
                  <a:lnTo>
                    <a:pt x="221760" y="40417"/>
                  </a:lnTo>
                  <a:lnTo>
                    <a:pt x="183622" y="61819"/>
                  </a:lnTo>
                  <a:lnTo>
                    <a:pt x="148237" y="87162"/>
                  </a:lnTo>
                  <a:lnTo>
                    <a:pt x="115902" y="116149"/>
                  </a:lnTo>
                  <a:lnTo>
                    <a:pt x="86915" y="148484"/>
                  </a:lnTo>
                  <a:lnTo>
                    <a:pt x="61572" y="183869"/>
                  </a:lnTo>
                  <a:lnTo>
                    <a:pt x="40171" y="222006"/>
                  </a:lnTo>
                  <a:lnTo>
                    <a:pt x="23008" y="262600"/>
                  </a:lnTo>
                  <a:lnTo>
                    <a:pt x="10381" y="305353"/>
                  </a:lnTo>
                  <a:lnTo>
                    <a:pt x="2587" y="349967"/>
                  </a:lnTo>
                  <a:lnTo>
                    <a:pt x="-76" y="396145"/>
                  </a:lnTo>
                  <a:lnTo>
                    <a:pt x="-76" y="1980049"/>
                  </a:lnTo>
                  <a:lnTo>
                    <a:pt x="2587" y="2026228"/>
                  </a:lnTo>
                  <a:lnTo>
                    <a:pt x="10381" y="2070842"/>
                  </a:lnTo>
                  <a:lnTo>
                    <a:pt x="23008" y="2113594"/>
                  </a:lnTo>
                  <a:lnTo>
                    <a:pt x="40171" y="2154188"/>
                  </a:lnTo>
                  <a:lnTo>
                    <a:pt x="61572" y="2192326"/>
                  </a:lnTo>
                  <a:lnTo>
                    <a:pt x="86915" y="2227711"/>
                  </a:lnTo>
                  <a:lnTo>
                    <a:pt x="115902" y="2260045"/>
                  </a:lnTo>
                  <a:lnTo>
                    <a:pt x="148237" y="2289033"/>
                  </a:lnTo>
                  <a:lnTo>
                    <a:pt x="183622" y="2314376"/>
                  </a:lnTo>
                  <a:lnTo>
                    <a:pt x="221760" y="2335777"/>
                  </a:lnTo>
                  <a:lnTo>
                    <a:pt x="262353" y="2352940"/>
                  </a:lnTo>
                  <a:lnTo>
                    <a:pt x="305106" y="2365567"/>
                  </a:lnTo>
                  <a:lnTo>
                    <a:pt x="349720" y="2373361"/>
                  </a:lnTo>
                  <a:lnTo>
                    <a:pt x="395899" y="2376025"/>
                  </a:lnTo>
                  <a:lnTo>
                    <a:pt x="3688163" y="2376025"/>
                  </a:lnTo>
                  <a:lnTo>
                    <a:pt x="3734342" y="2373361"/>
                  </a:lnTo>
                  <a:lnTo>
                    <a:pt x="3778956" y="2365567"/>
                  </a:lnTo>
                  <a:lnTo>
                    <a:pt x="3821709" y="2352940"/>
                  </a:lnTo>
                  <a:lnTo>
                    <a:pt x="3862302" y="2335777"/>
                  </a:lnTo>
                  <a:lnTo>
                    <a:pt x="3900440" y="2314376"/>
                  </a:lnTo>
                  <a:lnTo>
                    <a:pt x="3935825" y="2289033"/>
                  </a:lnTo>
                  <a:lnTo>
                    <a:pt x="3968160" y="2260045"/>
                  </a:lnTo>
                  <a:lnTo>
                    <a:pt x="3997147" y="2227711"/>
                  </a:lnTo>
                  <a:lnTo>
                    <a:pt x="4022490" y="2192326"/>
                  </a:lnTo>
                  <a:lnTo>
                    <a:pt x="4043891" y="2154188"/>
                  </a:lnTo>
                  <a:lnTo>
                    <a:pt x="4061054" y="2113594"/>
                  </a:lnTo>
                  <a:lnTo>
                    <a:pt x="4073681" y="2070842"/>
                  </a:lnTo>
                  <a:lnTo>
                    <a:pt x="4081475" y="2026228"/>
                  </a:lnTo>
                  <a:lnTo>
                    <a:pt x="4084139" y="1980049"/>
                  </a:lnTo>
                  <a:lnTo>
                    <a:pt x="4084139" y="396145"/>
                  </a:lnTo>
                  <a:lnTo>
                    <a:pt x="4081475" y="349967"/>
                  </a:lnTo>
                  <a:lnTo>
                    <a:pt x="4073681" y="305353"/>
                  </a:lnTo>
                  <a:lnTo>
                    <a:pt x="4061054" y="262600"/>
                  </a:lnTo>
                  <a:lnTo>
                    <a:pt x="4043891" y="222006"/>
                  </a:lnTo>
                  <a:lnTo>
                    <a:pt x="4022490" y="183869"/>
                  </a:lnTo>
                  <a:lnTo>
                    <a:pt x="3997147" y="148484"/>
                  </a:lnTo>
                  <a:lnTo>
                    <a:pt x="3968160" y="116149"/>
                  </a:lnTo>
                  <a:lnTo>
                    <a:pt x="3935825" y="87162"/>
                  </a:lnTo>
                  <a:lnTo>
                    <a:pt x="3900440" y="61819"/>
                  </a:lnTo>
                  <a:lnTo>
                    <a:pt x="3862302" y="40417"/>
                  </a:lnTo>
                  <a:lnTo>
                    <a:pt x="3821709" y="23255"/>
                  </a:lnTo>
                  <a:lnTo>
                    <a:pt x="3778956" y="10627"/>
                  </a:lnTo>
                  <a:lnTo>
                    <a:pt x="3734342" y="2833"/>
                  </a:lnTo>
                  <a:lnTo>
                    <a:pt x="3688163" y="169"/>
                  </a:lnTo>
                  <a:close/>
                </a:path>
              </a:pathLst>
            </a:custGeom>
            <a:solidFill>
              <a:srgbClr val="D5E6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41142" y="4589240"/>
              <a:ext cx="4084320" cy="2376170"/>
            </a:xfrm>
            <a:custGeom>
              <a:avLst/>
              <a:gdLst/>
              <a:ahLst/>
              <a:cxnLst/>
              <a:rect l="l" t="t" r="r" b="b"/>
              <a:pathLst>
                <a:path w="4084320" h="2376170">
                  <a:moveTo>
                    <a:pt x="-76" y="396145"/>
                  </a:moveTo>
                  <a:lnTo>
                    <a:pt x="2587" y="349967"/>
                  </a:lnTo>
                  <a:lnTo>
                    <a:pt x="10381" y="305353"/>
                  </a:lnTo>
                  <a:lnTo>
                    <a:pt x="23008" y="262600"/>
                  </a:lnTo>
                  <a:lnTo>
                    <a:pt x="40171" y="222006"/>
                  </a:lnTo>
                  <a:lnTo>
                    <a:pt x="61572" y="183869"/>
                  </a:lnTo>
                  <a:lnTo>
                    <a:pt x="86915" y="148484"/>
                  </a:lnTo>
                  <a:lnTo>
                    <a:pt x="115902" y="116149"/>
                  </a:lnTo>
                  <a:lnTo>
                    <a:pt x="148237" y="87162"/>
                  </a:lnTo>
                  <a:lnTo>
                    <a:pt x="183622" y="61819"/>
                  </a:lnTo>
                  <a:lnTo>
                    <a:pt x="221760" y="40417"/>
                  </a:lnTo>
                  <a:lnTo>
                    <a:pt x="262353" y="23255"/>
                  </a:lnTo>
                  <a:lnTo>
                    <a:pt x="305106" y="10627"/>
                  </a:lnTo>
                  <a:lnTo>
                    <a:pt x="349720" y="2833"/>
                  </a:lnTo>
                  <a:lnTo>
                    <a:pt x="395899" y="169"/>
                  </a:lnTo>
                  <a:lnTo>
                    <a:pt x="3688163" y="169"/>
                  </a:lnTo>
                  <a:lnTo>
                    <a:pt x="3734342" y="2833"/>
                  </a:lnTo>
                  <a:lnTo>
                    <a:pt x="3778956" y="10627"/>
                  </a:lnTo>
                  <a:lnTo>
                    <a:pt x="3821709" y="23255"/>
                  </a:lnTo>
                  <a:lnTo>
                    <a:pt x="3862302" y="40417"/>
                  </a:lnTo>
                  <a:lnTo>
                    <a:pt x="3900440" y="61819"/>
                  </a:lnTo>
                  <a:lnTo>
                    <a:pt x="3935825" y="87162"/>
                  </a:lnTo>
                  <a:lnTo>
                    <a:pt x="3968160" y="116149"/>
                  </a:lnTo>
                  <a:lnTo>
                    <a:pt x="3997147" y="148484"/>
                  </a:lnTo>
                  <a:lnTo>
                    <a:pt x="4022490" y="183869"/>
                  </a:lnTo>
                  <a:lnTo>
                    <a:pt x="4043891" y="222006"/>
                  </a:lnTo>
                  <a:lnTo>
                    <a:pt x="4061054" y="262600"/>
                  </a:lnTo>
                  <a:lnTo>
                    <a:pt x="4073681" y="305353"/>
                  </a:lnTo>
                  <a:lnTo>
                    <a:pt x="4081475" y="349967"/>
                  </a:lnTo>
                  <a:lnTo>
                    <a:pt x="4084139" y="396145"/>
                  </a:lnTo>
                  <a:lnTo>
                    <a:pt x="4084139" y="1980049"/>
                  </a:lnTo>
                  <a:lnTo>
                    <a:pt x="4081475" y="2026228"/>
                  </a:lnTo>
                  <a:lnTo>
                    <a:pt x="4073681" y="2070842"/>
                  </a:lnTo>
                  <a:lnTo>
                    <a:pt x="4061054" y="2113594"/>
                  </a:lnTo>
                  <a:lnTo>
                    <a:pt x="4043891" y="2154188"/>
                  </a:lnTo>
                  <a:lnTo>
                    <a:pt x="4022490" y="2192326"/>
                  </a:lnTo>
                  <a:lnTo>
                    <a:pt x="3997147" y="2227711"/>
                  </a:lnTo>
                  <a:lnTo>
                    <a:pt x="3968160" y="2260045"/>
                  </a:lnTo>
                  <a:lnTo>
                    <a:pt x="3935825" y="2289033"/>
                  </a:lnTo>
                  <a:lnTo>
                    <a:pt x="3900440" y="2314376"/>
                  </a:lnTo>
                  <a:lnTo>
                    <a:pt x="3862302" y="2335777"/>
                  </a:lnTo>
                  <a:lnTo>
                    <a:pt x="3821709" y="2352940"/>
                  </a:lnTo>
                  <a:lnTo>
                    <a:pt x="3778956" y="2365567"/>
                  </a:lnTo>
                  <a:lnTo>
                    <a:pt x="3734342" y="2373361"/>
                  </a:lnTo>
                  <a:lnTo>
                    <a:pt x="3688163" y="2376025"/>
                  </a:lnTo>
                  <a:lnTo>
                    <a:pt x="395899" y="2376025"/>
                  </a:lnTo>
                  <a:lnTo>
                    <a:pt x="349720" y="2373361"/>
                  </a:lnTo>
                  <a:lnTo>
                    <a:pt x="305106" y="2365567"/>
                  </a:lnTo>
                  <a:lnTo>
                    <a:pt x="262353" y="2352940"/>
                  </a:lnTo>
                  <a:lnTo>
                    <a:pt x="221760" y="2335777"/>
                  </a:lnTo>
                  <a:lnTo>
                    <a:pt x="183622" y="2314376"/>
                  </a:lnTo>
                  <a:lnTo>
                    <a:pt x="148237" y="2289033"/>
                  </a:lnTo>
                  <a:lnTo>
                    <a:pt x="115902" y="2260045"/>
                  </a:lnTo>
                  <a:lnTo>
                    <a:pt x="86915" y="2227711"/>
                  </a:lnTo>
                  <a:lnTo>
                    <a:pt x="61572" y="2192326"/>
                  </a:lnTo>
                  <a:lnTo>
                    <a:pt x="40171" y="2154188"/>
                  </a:lnTo>
                  <a:lnTo>
                    <a:pt x="23008" y="2113594"/>
                  </a:lnTo>
                  <a:lnTo>
                    <a:pt x="10381" y="2070842"/>
                  </a:lnTo>
                  <a:lnTo>
                    <a:pt x="2587" y="2026228"/>
                  </a:lnTo>
                  <a:lnTo>
                    <a:pt x="-76" y="1980049"/>
                  </a:lnTo>
                  <a:lnTo>
                    <a:pt x="-76" y="396145"/>
                  </a:lnTo>
                  <a:close/>
                </a:path>
              </a:pathLst>
            </a:custGeom>
            <a:ln w="28574">
              <a:solidFill>
                <a:srgbClr val="3B82A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793520" y="5378441"/>
            <a:ext cx="25768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Rekryteringsprocess</a:t>
            </a:r>
            <a:endParaRPr sz="2400">
              <a:latin typeface="Calibri"/>
              <a:cs typeface="Calibri"/>
            </a:endParaRPr>
          </a:p>
          <a:p>
            <a:pPr marL="46863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hel</a:t>
            </a:r>
            <a:r>
              <a:rPr sz="2400" b="1" spc="-10" dirty="0">
                <a:latin typeface="Calibri"/>
                <a:cs typeface="Calibri"/>
              </a:rPr>
              <a:t> process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540942" y="4574952"/>
            <a:ext cx="4112895" cy="2404745"/>
            <a:chOff x="7540942" y="4574952"/>
            <a:chExt cx="4112895" cy="2404745"/>
          </a:xfrm>
        </p:grpSpPr>
        <p:sp>
          <p:nvSpPr>
            <p:cNvPr id="12" name="object 12"/>
            <p:cNvSpPr/>
            <p:nvPr/>
          </p:nvSpPr>
          <p:spPr>
            <a:xfrm>
              <a:off x="7555230" y="4589240"/>
              <a:ext cx="4084320" cy="2376170"/>
            </a:xfrm>
            <a:custGeom>
              <a:avLst/>
              <a:gdLst/>
              <a:ahLst/>
              <a:cxnLst/>
              <a:rect l="l" t="t" r="r" b="b"/>
              <a:pathLst>
                <a:path w="4084320" h="2376170">
                  <a:moveTo>
                    <a:pt x="3688049" y="169"/>
                  </a:moveTo>
                  <a:lnTo>
                    <a:pt x="395785" y="169"/>
                  </a:lnTo>
                  <a:lnTo>
                    <a:pt x="349606" y="2833"/>
                  </a:lnTo>
                  <a:lnTo>
                    <a:pt x="304992" y="10627"/>
                  </a:lnTo>
                  <a:lnTo>
                    <a:pt x="262239" y="23255"/>
                  </a:lnTo>
                  <a:lnTo>
                    <a:pt x="221646" y="40417"/>
                  </a:lnTo>
                  <a:lnTo>
                    <a:pt x="183508" y="61819"/>
                  </a:lnTo>
                  <a:lnTo>
                    <a:pt x="148123" y="87162"/>
                  </a:lnTo>
                  <a:lnTo>
                    <a:pt x="115788" y="116149"/>
                  </a:lnTo>
                  <a:lnTo>
                    <a:pt x="86801" y="148484"/>
                  </a:lnTo>
                  <a:lnTo>
                    <a:pt x="61458" y="183869"/>
                  </a:lnTo>
                  <a:lnTo>
                    <a:pt x="40057" y="222006"/>
                  </a:lnTo>
                  <a:lnTo>
                    <a:pt x="22894" y="262600"/>
                  </a:lnTo>
                  <a:lnTo>
                    <a:pt x="10267" y="305353"/>
                  </a:lnTo>
                  <a:lnTo>
                    <a:pt x="2473" y="349967"/>
                  </a:lnTo>
                  <a:lnTo>
                    <a:pt x="-190" y="396145"/>
                  </a:lnTo>
                  <a:lnTo>
                    <a:pt x="-190" y="1980049"/>
                  </a:lnTo>
                  <a:lnTo>
                    <a:pt x="2473" y="2026228"/>
                  </a:lnTo>
                  <a:lnTo>
                    <a:pt x="10267" y="2070842"/>
                  </a:lnTo>
                  <a:lnTo>
                    <a:pt x="22894" y="2113594"/>
                  </a:lnTo>
                  <a:lnTo>
                    <a:pt x="40057" y="2154188"/>
                  </a:lnTo>
                  <a:lnTo>
                    <a:pt x="61458" y="2192326"/>
                  </a:lnTo>
                  <a:lnTo>
                    <a:pt x="86801" y="2227711"/>
                  </a:lnTo>
                  <a:lnTo>
                    <a:pt x="115788" y="2260045"/>
                  </a:lnTo>
                  <a:lnTo>
                    <a:pt x="148123" y="2289033"/>
                  </a:lnTo>
                  <a:lnTo>
                    <a:pt x="183508" y="2314376"/>
                  </a:lnTo>
                  <a:lnTo>
                    <a:pt x="221646" y="2335777"/>
                  </a:lnTo>
                  <a:lnTo>
                    <a:pt x="262239" y="2352940"/>
                  </a:lnTo>
                  <a:lnTo>
                    <a:pt x="304992" y="2365567"/>
                  </a:lnTo>
                  <a:lnTo>
                    <a:pt x="349606" y="2373361"/>
                  </a:lnTo>
                  <a:lnTo>
                    <a:pt x="395785" y="2376025"/>
                  </a:lnTo>
                  <a:lnTo>
                    <a:pt x="3688049" y="2376025"/>
                  </a:lnTo>
                  <a:lnTo>
                    <a:pt x="3734228" y="2373361"/>
                  </a:lnTo>
                  <a:lnTo>
                    <a:pt x="3778842" y="2365567"/>
                  </a:lnTo>
                  <a:lnTo>
                    <a:pt x="3821595" y="2352940"/>
                  </a:lnTo>
                  <a:lnTo>
                    <a:pt x="3862188" y="2335777"/>
                  </a:lnTo>
                  <a:lnTo>
                    <a:pt x="3900326" y="2314376"/>
                  </a:lnTo>
                  <a:lnTo>
                    <a:pt x="3935711" y="2289033"/>
                  </a:lnTo>
                  <a:lnTo>
                    <a:pt x="3968046" y="2260045"/>
                  </a:lnTo>
                  <a:lnTo>
                    <a:pt x="3997033" y="2227711"/>
                  </a:lnTo>
                  <a:lnTo>
                    <a:pt x="4022376" y="2192326"/>
                  </a:lnTo>
                  <a:lnTo>
                    <a:pt x="4043777" y="2154188"/>
                  </a:lnTo>
                  <a:lnTo>
                    <a:pt x="4060940" y="2113594"/>
                  </a:lnTo>
                  <a:lnTo>
                    <a:pt x="4073567" y="2070842"/>
                  </a:lnTo>
                  <a:lnTo>
                    <a:pt x="4081361" y="2026228"/>
                  </a:lnTo>
                  <a:lnTo>
                    <a:pt x="4084025" y="1980049"/>
                  </a:lnTo>
                  <a:lnTo>
                    <a:pt x="4084025" y="396145"/>
                  </a:lnTo>
                  <a:lnTo>
                    <a:pt x="4081361" y="349967"/>
                  </a:lnTo>
                  <a:lnTo>
                    <a:pt x="4073567" y="305353"/>
                  </a:lnTo>
                  <a:lnTo>
                    <a:pt x="4060940" y="262600"/>
                  </a:lnTo>
                  <a:lnTo>
                    <a:pt x="4043777" y="222006"/>
                  </a:lnTo>
                  <a:lnTo>
                    <a:pt x="4022376" y="183869"/>
                  </a:lnTo>
                  <a:lnTo>
                    <a:pt x="3997033" y="148484"/>
                  </a:lnTo>
                  <a:lnTo>
                    <a:pt x="3968046" y="116149"/>
                  </a:lnTo>
                  <a:lnTo>
                    <a:pt x="3935711" y="87162"/>
                  </a:lnTo>
                  <a:lnTo>
                    <a:pt x="3900326" y="61819"/>
                  </a:lnTo>
                  <a:lnTo>
                    <a:pt x="3862188" y="40417"/>
                  </a:lnTo>
                  <a:lnTo>
                    <a:pt x="3821595" y="23255"/>
                  </a:lnTo>
                  <a:lnTo>
                    <a:pt x="3778842" y="10627"/>
                  </a:lnTo>
                  <a:lnTo>
                    <a:pt x="3734228" y="2833"/>
                  </a:lnTo>
                  <a:lnTo>
                    <a:pt x="3688049" y="169"/>
                  </a:lnTo>
                  <a:close/>
                </a:path>
              </a:pathLst>
            </a:custGeom>
            <a:solidFill>
              <a:srgbClr val="D7D6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555230" y="4589240"/>
              <a:ext cx="4084320" cy="2376170"/>
            </a:xfrm>
            <a:custGeom>
              <a:avLst/>
              <a:gdLst/>
              <a:ahLst/>
              <a:cxnLst/>
              <a:rect l="l" t="t" r="r" b="b"/>
              <a:pathLst>
                <a:path w="4084320" h="2376170">
                  <a:moveTo>
                    <a:pt x="-190" y="396145"/>
                  </a:moveTo>
                  <a:lnTo>
                    <a:pt x="2473" y="349967"/>
                  </a:lnTo>
                  <a:lnTo>
                    <a:pt x="10267" y="305353"/>
                  </a:lnTo>
                  <a:lnTo>
                    <a:pt x="22894" y="262600"/>
                  </a:lnTo>
                  <a:lnTo>
                    <a:pt x="40057" y="222006"/>
                  </a:lnTo>
                  <a:lnTo>
                    <a:pt x="61458" y="183869"/>
                  </a:lnTo>
                  <a:lnTo>
                    <a:pt x="86801" y="148484"/>
                  </a:lnTo>
                  <a:lnTo>
                    <a:pt x="115788" y="116149"/>
                  </a:lnTo>
                  <a:lnTo>
                    <a:pt x="148123" y="87162"/>
                  </a:lnTo>
                  <a:lnTo>
                    <a:pt x="183508" y="61819"/>
                  </a:lnTo>
                  <a:lnTo>
                    <a:pt x="221646" y="40417"/>
                  </a:lnTo>
                  <a:lnTo>
                    <a:pt x="262239" y="23255"/>
                  </a:lnTo>
                  <a:lnTo>
                    <a:pt x="304992" y="10627"/>
                  </a:lnTo>
                  <a:lnTo>
                    <a:pt x="349606" y="2833"/>
                  </a:lnTo>
                  <a:lnTo>
                    <a:pt x="395785" y="169"/>
                  </a:lnTo>
                  <a:lnTo>
                    <a:pt x="3688049" y="169"/>
                  </a:lnTo>
                  <a:lnTo>
                    <a:pt x="3734228" y="2833"/>
                  </a:lnTo>
                  <a:lnTo>
                    <a:pt x="3778842" y="10627"/>
                  </a:lnTo>
                  <a:lnTo>
                    <a:pt x="3821595" y="23255"/>
                  </a:lnTo>
                  <a:lnTo>
                    <a:pt x="3862188" y="40417"/>
                  </a:lnTo>
                  <a:lnTo>
                    <a:pt x="3900326" y="61819"/>
                  </a:lnTo>
                  <a:lnTo>
                    <a:pt x="3935711" y="87162"/>
                  </a:lnTo>
                  <a:lnTo>
                    <a:pt x="3968046" y="116149"/>
                  </a:lnTo>
                  <a:lnTo>
                    <a:pt x="3997033" y="148484"/>
                  </a:lnTo>
                  <a:lnTo>
                    <a:pt x="4022376" y="183869"/>
                  </a:lnTo>
                  <a:lnTo>
                    <a:pt x="4043777" y="222006"/>
                  </a:lnTo>
                  <a:lnTo>
                    <a:pt x="4060940" y="262600"/>
                  </a:lnTo>
                  <a:lnTo>
                    <a:pt x="4073567" y="305353"/>
                  </a:lnTo>
                  <a:lnTo>
                    <a:pt x="4081361" y="349967"/>
                  </a:lnTo>
                  <a:lnTo>
                    <a:pt x="4084025" y="396145"/>
                  </a:lnTo>
                  <a:lnTo>
                    <a:pt x="4084025" y="1980049"/>
                  </a:lnTo>
                  <a:lnTo>
                    <a:pt x="4081361" y="2026228"/>
                  </a:lnTo>
                  <a:lnTo>
                    <a:pt x="4073567" y="2070842"/>
                  </a:lnTo>
                  <a:lnTo>
                    <a:pt x="4060940" y="2113594"/>
                  </a:lnTo>
                  <a:lnTo>
                    <a:pt x="4043777" y="2154188"/>
                  </a:lnTo>
                  <a:lnTo>
                    <a:pt x="4022376" y="2192326"/>
                  </a:lnTo>
                  <a:lnTo>
                    <a:pt x="3997033" y="2227711"/>
                  </a:lnTo>
                  <a:lnTo>
                    <a:pt x="3968046" y="2260045"/>
                  </a:lnTo>
                  <a:lnTo>
                    <a:pt x="3935711" y="2289033"/>
                  </a:lnTo>
                  <a:lnTo>
                    <a:pt x="3900326" y="2314376"/>
                  </a:lnTo>
                  <a:lnTo>
                    <a:pt x="3862188" y="2335777"/>
                  </a:lnTo>
                  <a:lnTo>
                    <a:pt x="3821595" y="2352940"/>
                  </a:lnTo>
                  <a:lnTo>
                    <a:pt x="3778842" y="2365567"/>
                  </a:lnTo>
                  <a:lnTo>
                    <a:pt x="3734228" y="2373361"/>
                  </a:lnTo>
                  <a:lnTo>
                    <a:pt x="3688049" y="2376025"/>
                  </a:lnTo>
                  <a:lnTo>
                    <a:pt x="395785" y="2376025"/>
                  </a:lnTo>
                  <a:lnTo>
                    <a:pt x="349606" y="2373361"/>
                  </a:lnTo>
                  <a:lnTo>
                    <a:pt x="304992" y="2365567"/>
                  </a:lnTo>
                  <a:lnTo>
                    <a:pt x="262239" y="2352940"/>
                  </a:lnTo>
                  <a:lnTo>
                    <a:pt x="221646" y="2335777"/>
                  </a:lnTo>
                  <a:lnTo>
                    <a:pt x="183508" y="2314376"/>
                  </a:lnTo>
                  <a:lnTo>
                    <a:pt x="148123" y="2289033"/>
                  </a:lnTo>
                  <a:lnTo>
                    <a:pt x="115788" y="2260045"/>
                  </a:lnTo>
                  <a:lnTo>
                    <a:pt x="86801" y="2227711"/>
                  </a:lnTo>
                  <a:lnTo>
                    <a:pt x="61458" y="2192326"/>
                  </a:lnTo>
                  <a:lnTo>
                    <a:pt x="40057" y="2154188"/>
                  </a:lnTo>
                  <a:lnTo>
                    <a:pt x="22894" y="2113594"/>
                  </a:lnTo>
                  <a:lnTo>
                    <a:pt x="10267" y="2070842"/>
                  </a:lnTo>
                  <a:lnTo>
                    <a:pt x="2473" y="2026228"/>
                  </a:lnTo>
                  <a:lnTo>
                    <a:pt x="-190" y="1980049"/>
                  </a:lnTo>
                  <a:lnTo>
                    <a:pt x="-190" y="396145"/>
                  </a:lnTo>
                  <a:close/>
                </a:path>
              </a:pathLst>
            </a:custGeom>
            <a:ln w="28574">
              <a:solidFill>
                <a:srgbClr val="4A46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307240" y="5378441"/>
            <a:ext cx="25736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Rekryteringsprocess</a:t>
            </a:r>
            <a:endParaRPr sz="2400">
              <a:latin typeface="Calibri"/>
              <a:cs typeface="Calibri"/>
            </a:endParaRPr>
          </a:p>
          <a:p>
            <a:pPr marL="5080" algn="ctr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–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baspaket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048743" y="4570190"/>
            <a:ext cx="4122420" cy="2414270"/>
            <a:chOff x="12048743" y="4570190"/>
            <a:chExt cx="4122420" cy="2414270"/>
          </a:xfrm>
        </p:grpSpPr>
        <p:sp>
          <p:nvSpPr>
            <p:cNvPr id="16" name="object 16"/>
            <p:cNvSpPr/>
            <p:nvPr/>
          </p:nvSpPr>
          <p:spPr>
            <a:xfrm>
              <a:off x="12067793" y="4589240"/>
              <a:ext cx="4084320" cy="2376170"/>
            </a:xfrm>
            <a:custGeom>
              <a:avLst/>
              <a:gdLst/>
              <a:ahLst/>
              <a:cxnLst/>
              <a:rect l="l" t="t" r="r" b="b"/>
              <a:pathLst>
                <a:path w="4084319" h="2376170">
                  <a:moveTo>
                    <a:pt x="3687935" y="169"/>
                  </a:moveTo>
                  <a:lnTo>
                    <a:pt x="395671" y="169"/>
                  </a:lnTo>
                  <a:lnTo>
                    <a:pt x="349492" y="2833"/>
                  </a:lnTo>
                  <a:lnTo>
                    <a:pt x="304878" y="10627"/>
                  </a:lnTo>
                  <a:lnTo>
                    <a:pt x="262125" y="23255"/>
                  </a:lnTo>
                  <a:lnTo>
                    <a:pt x="221532" y="40417"/>
                  </a:lnTo>
                  <a:lnTo>
                    <a:pt x="183394" y="61819"/>
                  </a:lnTo>
                  <a:lnTo>
                    <a:pt x="148009" y="87162"/>
                  </a:lnTo>
                  <a:lnTo>
                    <a:pt x="115674" y="116149"/>
                  </a:lnTo>
                  <a:lnTo>
                    <a:pt x="86687" y="148484"/>
                  </a:lnTo>
                  <a:lnTo>
                    <a:pt x="61344" y="183869"/>
                  </a:lnTo>
                  <a:lnTo>
                    <a:pt x="39943" y="222006"/>
                  </a:lnTo>
                  <a:lnTo>
                    <a:pt x="22780" y="262600"/>
                  </a:lnTo>
                  <a:lnTo>
                    <a:pt x="10153" y="305353"/>
                  </a:lnTo>
                  <a:lnTo>
                    <a:pt x="2359" y="349967"/>
                  </a:lnTo>
                  <a:lnTo>
                    <a:pt x="-304" y="396145"/>
                  </a:lnTo>
                  <a:lnTo>
                    <a:pt x="-304" y="1980049"/>
                  </a:lnTo>
                  <a:lnTo>
                    <a:pt x="2359" y="2026228"/>
                  </a:lnTo>
                  <a:lnTo>
                    <a:pt x="10153" y="2070842"/>
                  </a:lnTo>
                  <a:lnTo>
                    <a:pt x="22780" y="2113594"/>
                  </a:lnTo>
                  <a:lnTo>
                    <a:pt x="39943" y="2154188"/>
                  </a:lnTo>
                  <a:lnTo>
                    <a:pt x="61344" y="2192326"/>
                  </a:lnTo>
                  <a:lnTo>
                    <a:pt x="86687" y="2227711"/>
                  </a:lnTo>
                  <a:lnTo>
                    <a:pt x="115674" y="2260045"/>
                  </a:lnTo>
                  <a:lnTo>
                    <a:pt x="148009" y="2289033"/>
                  </a:lnTo>
                  <a:lnTo>
                    <a:pt x="183394" y="2314376"/>
                  </a:lnTo>
                  <a:lnTo>
                    <a:pt x="221532" y="2335777"/>
                  </a:lnTo>
                  <a:lnTo>
                    <a:pt x="262125" y="2352940"/>
                  </a:lnTo>
                  <a:lnTo>
                    <a:pt x="304878" y="2365567"/>
                  </a:lnTo>
                  <a:lnTo>
                    <a:pt x="349492" y="2373361"/>
                  </a:lnTo>
                  <a:lnTo>
                    <a:pt x="395671" y="2376025"/>
                  </a:lnTo>
                  <a:lnTo>
                    <a:pt x="3687935" y="2376025"/>
                  </a:lnTo>
                  <a:lnTo>
                    <a:pt x="3734114" y="2373361"/>
                  </a:lnTo>
                  <a:lnTo>
                    <a:pt x="3778728" y="2365567"/>
                  </a:lnTo>
                  <a:lnTo>
                    <a:pt x="3821480" y="2352940"/>
                  </a:lnTo>
                  <a:lnTo>
                    <a:pt x="3862074" y="2335777"/>
                  </a:lnTo>
                  <a:lnTo>
                    <a:pt x="3900212" y="2314376"/>
                  </a:lnTo>
                  <a:lnTo>
                    <a:pt x="3935597" y="2289033"/>
                  </a:lnTo>
                  <a:lnTo>
                    <a:pt x="3967931" y="2260045"/>
                  </a:lnTo>
                  <a:lnTo>
                    <a:pt x="3996919" y="2227711"/>
                  </a:lnTo>
                  <a:lnTo>
                    <a:pt x="4022262" y="2192326"/>
                  </a:lnTo>
                  <a:lnTo>
                    <a:pt x="4043663" y="2154188"/>
                  </a:lnTo>
                  <a:lnTo>
                    <a:pt x="4060826" y="2113594"/>
                  </a:lnTo>
                  <a:lnTo>
                    <a:pt x="4073453" y="2070842"/>
                  </a:lnTo>
                  <a:lnTo>
                    <a:pt x="4081247" y="2026228"/>
                  </a:lnTo>
                  <a:lnTo>
                    <a:pt x="4083911" y="1980049"/>
                  </a:lnTo>
                  <a:lnTo>
                    <a:pt x="4083911" y="396145"/>
                  </a:lnTo>
                  <a:lnTo>
                    <a:pt x="4081247" y="349967"/>
                  </a:lnTo>
                  <a:lnTo>
                    <a:pt x="4073453" y="305353"/>
                  </a:lnTo>
                  <a:lnTo>
                    <a:pt x="4060826" y="262600"/>
                  </a:lnTo>
                  <a:lnTo>
                    <a:pt x="4043663" y="222006"/>
                  </a:lnTo>
                  <a:lnTo>
                    <a:pt x="4022262" y="183869"/>
                  </a:lnTo>
                  <a:lnTo>
                    <a:pt x="3996919" y="148484"/>
                  </a:lnTo>
                  <a:lnTo>
                    <a:pt x="3967931" y="116149"/>
                  </a:lnTo>
                  <a:lnTo>
                    <a:pt x="3935597" y="87162"/>
                  </a:lnTo>
                  <a:lnTo>
                    <a:pt x="3900212" y="61819"/>
                  </a:lnTo>
                  <a:lnTo>
                    <a:pt x="3862074" y="40417"/>
                  </a:lnTo>
                  <a:lnTo>
                    <a:pt x="3821480" y="23255"/>
                  </a:lnTo>
                  <a:lnTo>
                    <a:pt x="3778728" y="10627"/>
                  </a:lnTo>
                  <a:lnTo>
                    <a:pt x="3734114" y="2833"/>
                  </a:lnTo>
                  <a:lnTo>
                    <a:pt x="3687935" y="169"/>
                  </a:lnTo>
                  <a:close/>
                </a:path>
              </a:pathLst>
            </a:custGeom>
            <a:solidFill>
              <a:srgbClr val="FCED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067793" y="4589240"/>
              <a:ext cx="4084320" cy="2376170"/>
            </a:xfrm>
            <a:custGeom>
              <a:avLst/>
              <a:gdLst/>
              <a:ahLst/>
              <a:cxnLst/>
              <a:rect l="l" t="t" r="r" b="b"/>
              <a:pathLst>
                <a:path w="4084319" h="2376170">
                  <a:moveTo>
                    <a:pt x="-304" y="396145"/>
                  </a:moveTo>
                  <a:lnTo>
                    <a:pt x="2359" y="349967"/>
                  </a:lnTo>
                  <a:lnTo>
                    <a:pt x="10153" y="305353"/>
                  </a:lnTo>
                  <a:lnTo>
                    <a:pt x="22780" y="262600"/>
                  </a:lnTo>
                  <a:lnTo>
                    <a:pt x="39943" y="222006"/>
                  </a:lnTo>
                  <a:lnTo>
                    <a:pt x="61344" y="183869"/>
                  </a:lnTo>
                  <a:lnTo>
                    <a:pt x="86687" y="148484"/>
                  </a:lnTo>
                  <a:lnTo>
                    <a:pt x="115674" y="116149"/>
                  </a:lnTo>
                  <a:lnTo>
                    <a:pt x="148009" y="87162"/>
                  </a:lnTo>
                  <a:lnTo>
                    <a:pt x="183394" y="61819"/>
                  </a:lnTo>
                  <a:lnTo>
                    <a:pt x="221532" y="40417"/>
                  </a:lnTo>
                  <a:lnTo>
                    <a:pt x="262125" y="23255"/>
                  </a:lnTo>
                  <a:lnTo>
                    <a:pt x="304878" y="10627"/>
                  </a:lnTo>
                  <a:lnTo>
                    <a:pt x="349492" y="2833"/>
                  </a:lnTo>
                  <a:lnTo>
                    <a:pt x="395671" y="169"/>
                  </a:lnTo>
                  <a:lnTo>
                    <a:pt x="3687935" y="169"/>
                  </a:lnTo>
                  <a:lnTo>
                    <a:pt x="3734114" y="2833"/>
                  </a:lnTo>
                  <a:lnTo>
                    <a:pt x="3778728" y="10627"/>
                  </a:lnTo>
                  <a:lnTo>
                    <a:pt x="3821480" y="23255"/>
                  </a:lnTo>
                  <a:lnTo>
                    <a:pt x="3862074" y="40417"/>
                  </a:lnTo>
                  <a:lnTo>
                    <a:pt x="3900212" y="61819"/>
                  </a:lnTo>
                  <a:lnTo>
                    <a:pt x="3935597" y="87162"/>
                  </a:lnTo>
                  <a:lnTo>
                    <a:pt x="3967931" y="116149"/>
                  </a:lnTo>
                  <a:lnTo>
                    <a:pt x="3996919" y="148484"/>
                  </a:lnTo>
                  <a:lnTo>
                    <a:pt x="4022262" y="183869"/>
                  </a:lnTo>
                  <a:lnTo>
                    <a:pt x="4043663" y="222006"/>
                  </a:lnTo>
                  <a:lnTo>
                    <a:pt x="4060826" y="262600"/>
                  </a:lnTo>
                  <a:lnTo>
                    <a:pt x="4073453" y="305353"/>
                  </a:lnTo>
                  <a:lnTo>
                    <a:pt x="4081247" y="349967"/>
                  </a:lnTo>
                  <a:lnTo>
                    <a:pt x="4083911" y="396145"/>
                  </a:lnTo>
                  <a:lnTo>
                    <a:pt x="4083911" y="1980049"/>
                  </a:lnTo>
                  <a:lnTo>
                    <a:pt x="4081247" y="2026228"/>
                  </a:lnTo>
                  <a:lnTo>
                    <a:pt x="4073453" y="2070842"/>
                  </a:lnTo>
                  <a:lnTo>
                    <a:pt x="4060826" y="2113594"/>
                  </a:lnTo>
                  <a:lnTo>
                    <a:pt x="4043663" y="2154188"/>
                  </a:lnTo>
                  <a:lnTo>
                    <a:pt x="4022262" y="2192326"/>
                  </a:lnTo>
                  <a:lnTo>
                    <a:pt x="3996919" y="2227711"/>
                  </a:lnTo>
                  <a:lnTo>
                    <a:pt x="3967931" y="2260045"/>
                  </a:lnTo>
                  <a:lnTo>
                    <a:pt x="3935597" y="2289033"/>
                  </a:lnTo>
                  <a:lnTo>
                    <a:pt x="3900212" y="2314376"/>
                  </a:lnTo>
                  <a:lnTo>
                    <a:pt x="3862074" y="2335777"/>
                  </a:lnTo>
                  <a:lnTo>
                    <a:pt x="3821480" y="2352940"/>
                  </a:lnTo>
                  <a:lnTo>
                    <a:pt x="3778728" y="2365567"/>
                  </a:lnTo>
                  <a:lnTo>
                    <a:pt x="3734114" y="2373361"/>
                  </a:lnTo>
                  <a:lnTo>
                    <a:pt x="3687935" y="2376025"/>
                  </a:lnTo>
                  <a:lnTo>
                    <a:pt x="395671" y="2376025"/>
                  </a:lnTo>
                  <a:lnTo>
                    <a:pt x="349492" y="2373361"/>
                  </a:lnTo>
                  <a:lnTo>
                    <a:pt x="304878" y="2365567"/>
                  </a:lnTo>
                  <a:lnTo>
                    <a:pt x="262125" y="2352940"/>
                  </a:lnTo>
                  <a:lnTo>
                    <a:pt x="221532" y="2335777"/>
                  </a:lnTo>
                  <a:lnTo>
                    <a:pt x="183394" y="2314376"/>
                  </a:lnTo>
                  <a:lnTo>
                    <a:pt x="148009" y="2289033"/>
                  </a:lnTo>
                  <a:lnTo>
                    <a:pt x="115674" y="2260045"/>
                  </a:lnTo>
                  <a:lnTo>
                    <a:pt x="86687" y="2227711"/>
                  </a:lnTo>
                  <a:lnTo>
                    <a:pt x="61344" y="2192326"/>
                  </a:lnTo>
                  <a:lnTo>
                    <a:pt x="39943" y="2154188"/>
                  </a:lnTo>
                  <a:lnTo>
                    <a:pt x="22780" y="2113594"/>
                  </a:lnTo>
                  <a:lnTo>
                    <a:pt x="10153" y="2070842"/>
                  </a:lnTo>
                  <a:lnTo>
                    <a:pt x="2359" y="2026228"/>
                  </a:lnTo>
                  <a:lnTo>
                    <a:pt x="-304" y="1980049"/>
                  </a:lnTo>
                  <a:lnTo>
                    <a:pt x="-304" y="396145"/>
                  </a:lnTo>
                  <a:close/>
                </a:path>
              </a:pathLst>
            </a:custGeom>
            <a:ln w="38099">
              <a:solidFill>
                <a:srgbClr val="F5AA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440832" y="5561316"/>
            <a:ext cx="1338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Arbetssätt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33014" y="7562023"/>
            <a:ext cx="4102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Styrkor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&amp;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viktiga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förutsättningar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774883" y="514920"/>
            <a:ext cx="10215245" cy="1009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80" dirty="0">
                <a:solidFill>
                  <a:srgbClr val="339D93"/>
                </a:solidFill>
              </a:rPr>
              <a:t>N</a:t>
            </a:r>
            <a:r>
              <a:rPr spc="-270" dirty="0">
                <a:solidFill>
                  <a:srgbClr val="339D93"/>
                </a:solidFill>
              </a:rPr>
              <a:t>u</a:t>
            </a:r>
            <a:r>
              <a:rPr spc="-280" dirty="0">
                <a:solidFill>
                  <a:srgbClr val="339D93"/>
                </a:solidFill>
              </a:rPr>
              <a:t>l</a:t>
            </a:r>
            <a:r>
              <a:rPr spc="-270" dirty="0">
                <a:solidFill>
                  <a:srgbClr val="339D93"/>
                </a:solidFill>
              </a:rPr>
              <a:t>ä</a:t>
            </a:r>
            <a:r>
              <a:rPr spc="-280" dirty="0">
                <a:solidFill>
                  <a:srgbClr val="339D93"/>
                </a:solidFill>
              </a:rPr>
              <a:t>g</a:t>
            </a:r>
            <a:r>
              <a:rPr dirty="0">
                <a:solidFill>
                  <a:srgbClr val="339D93"/>
                </a:solidFill>
              </a:rPr>
              <a:t>e</a:t>
            </a:r>
            <a:r>
              <a:rPr spc="-590" dirty="0">
                <a:solidFill>
                  <a:srgbClr val="339D93"/>
                </a:solidFill>
              </a:rPr>
              <a:t> </a:t>
            </a:r>
            <a:r>
              <a:rPr dirty="0">
                <a:solidFill>
                  <a:srgbClr val="339D93"/>
                </a:solidFill>
              </a:rPr>
              <a:t>–</a:t>
            </a:r>
            <a:r>
              <a:rPr spc="-560" dirty="0">
                <a:solidFill>
                  <a:srgbClr val="339D93"/>
                </a:solidFill>
              </a:rPr>
              <a:t> </a:t>
            </a:r>
            <a:r>
              <a:rPr spc="-275" dirty="0">
                <a:solidFill>
                  <a:srgbClr val="339D93"/>
                </a:solidFill>
              </a:rPr>
              <a:t>s</a:t>
            </a:r>
            <a:r>
              <a:rPr spc="-280" dirty="0">
                <a:solidFill>
                  <a:srgbClr val="339D93"/>
                </a:solidFill>
              </a:rPr>
              <a:t>u</a:t>
            </a:r>
            <a:r>
              <a:rPr spc="-270" dirty="0">
                <a:solidFill>
                  <a:srgbClr val="339D93"/>
                </a:solidFill>
              </a:rPr>
              <a:t>mm</a:t>
            </a:r>
            <a:r>
              <a:rPr spc="-290" dirty="0">
                <a:solidFill>
                  <a:srgbClr val="339D93"/>
                </a:solidFill>
              </a:rPr>
              <a:t>e</a:t>
            </a:r>
            <a:r>
              <a:rPr spc="-285" dirty="0">
                <a:solidFill>
                  <a:srgbClr val="339D93"/>
                </a:solidFill>
              </a:rPr>
              <a:t>r</a:t>
            </a:r>
            <a:r>
              <a:rPr spc="-280" dirty="0">
                <a:solidFill>
                  <a:srgbClr val="339D93"/>
                </a:solidFill>
              </a:rPr>
              <a:t>i</a:t>
            </a:r>
            <a:r>
              <a:rPr spc="-290" dirty="0">
                <a:solidFill>
                  <a:srgbClr val="339D93"/>
                </a:solidFill>
              </a:rPr>
              <a:t>n</a:t>
            </a:r>
            <a:r>
              <a:rPr dirty="0">
                <a:solidFill>
                  <a:srgbClr val="339D93"/>
                </a:solidFill>
              </a:rPr>
              <a:t>g</a:t>
            </a:r>
            <a:r>
              <a:rPr spc="-595" dirty="0">
                <a:solidFill>
                  <a:srgbClr val="339D93"/>
                </a:solidFill>
              </a:rPr>
              <a:t> </a:t>
            </a:r>
            <a:r>
              <a:rPr spc="5" dirty="0">
                <a:solidFill>
                  <a:srgbClr val="339D93"/>
                </a:solidFill>
              </a:rPr>
              <a:t>&amp;</a:t>
            </a:r>
            <a:r>
              <a:rPr spc="-555" dirty="0">
                <a:solidFill>
                  <a:srgbClr val="339D93"/>
                </a:solidFill>
              </a:rPr>
              <a:t> </a:t>
            </a:r>
            <a:r>
              <a:rPr spc="-275" dirty="0">
                <a:solidFill>
                  <a:srgbClr val="339D93"/>
                </a:solidFill>
              </a:rPr>
              <a:t>s</a:t>
            </a:r>
            <a:r>
              <a:rPr spc="-280" dirty="0">
                <a:solidFill>
                  <a:srgbClr val="339D93"/>
                </a:solidFill>
              </a:rPr>
              <a:t>lu</a:t>
            </a:r>
            <a:r>
              <a:rPr spc="-270" dirty="0">
                <a:solidFill>
                  <a:srgbClr val="339D93"/>
                </a:solidFill>
              </a:rPr>
              <a:t>t</a:t>
            </a:r>
            <a:r>
              <a:rPr spc="-285" dirty="0">
                <a:solidFill>
                  <a:srgbClr val="339D93"/>
                </a:solidFill>
              </a:rPr>
              <a:t>s</a:t>
            </a:r>
            <a:r>
              <a:rPr spc="-270" dirty="0">
                <a:solidFill>
                  <a:srgbClr val="339D93"/>
                </a:solidFill>
              </a:rPr>
              <a:t>a</a:t>
            </a:r>
            <a:r>
              <a:rPr spc="-285" dirty="0">
                <a:solidFill>
                  <a:srgbClr val="339D93"/>
                </a:solidFill>
              </a:rPr>
              <a:t>ts</a:t>
            </a:r>
            <a:r>
              <a:rPr spc="-275" dirty="0">
                <a:solidFill>
                  <a:srgbClr val="339D93"/>
                </a:solidFill>
              </a:rPr>
              <a:t>e</a:t>
            </a:r>
            <a:r>
              <a:rPr dirty="0">
                <a:solidFill>
                  <a:srgbClr val="339D93"/>
                </a:solidFill>
              </a:rPr>
              <a:t>r</a:t>
            </a:r>
          </a:p>
        </p:txBody>
      </p:sp>
      <p:sp>
        <p:nvSpPr>
          <p:cNvPr id="21" name="object 21"/>
          <p:cNvSpPr/>
          <p:nvPr/>
        </p:nvSpPr>
        <p:spPr>
          <a:xfrm>
            <a:off x="1121663" y="7811230"/>
            <a:ext cx="7749540" cy="2639060"/>
          </a:xfrm>
          <a:custGeom>
            <a:avLst/>
            <a:gdLst/>
            <a:ahLst/>
            <a:cxnLst/>
            <a:rect l="l" t="t" r="r" b="b"/>
            <a:pathLst>
              <a:path w="7749540" h="2639059">
                <a:moveTo>
                  <a:pt x="7353339" y="262717"/>
                </a:moveTo>
                <a:lnTo>
                  <a:pt x="395947" y="262717"/>
                </a:lnTo>
                <a:lnTo>
                  <a:pt x="349769" y="265381"/>
                </a:lnTo>
                <a:lnTo>
                  <a:pt x="305154" y="273175"/>
                </a:lnTo>
                <a:lnTo>
                  <a:pt x="262402" y="285802"/>
                </a:lnTo>
                <a:lnTo>
                  <a:pt x="221808" y="302965"/>
                </a:lnTo>
                <a:lnTo>
                  <a:pt x="183670" y="324367"/>
                </a:lnTo>
                <a:lnTo>
                  <a:pt x="148286" y="349710"/>
                </a:lnTo>
                <a:lnTo>
                  <a:pt x="115951" y="378697"/>
                </a:lnTo>
                <a:lnTo>
                  <a:pt x="86964" y="411032"/>
                </a:lnTo>
                <a:lnTo>
                  <a:pt x="61621" y="446417"/>
                </a:lnTo>
                <a:lnTo>
                  <a:pt x="40219" y="484554"/>
                </a:lnTo>
                <a:lnTo>
                  <a:pt x="23056" y="525148"/>
                </a:lnTo>
                <a:lnTo>
                  <a:pt x="10429" y="567901"/>
                </a:lnTo>
                <a:lnTo>
                  <a:pt x="2635" y="612515"/>
                </a:lnTo>
                <a:lnTo>
                  <a:pt x="-28" y="658693"/>
                </a:lnTo>
                <a:lnTo>
                  <a:pt x="-28" y="2242585"/>
                </a:lnTo>
                <a:lnTo>
                  <a:pt x="2635" y="2288766"/>
                </a:lnTo>
                <a:lnTo>
                  <a:pt x="10429" y="2333382"/>
                </a:lnTo>
                <a:lnTo>
                  <a:pt x="23056" y="2376136"/>
                </a:lnTo>
                <a:lnTo>
                  <a:pt x="40219" y="2416731"/>
                </a:lnTo>
                <a:lnTo>
                  <a:pt x="61621" y="2454871"/>
                </a:lnTo>
                <a:lnTo>
                  <a:pt x="86964" y="2490256"/>
                </a:lnTo>
                <a:lnTo>
                  <a:pt x="115951" y="2522592"/>
                </a:lnTo>
                <a:lnTo>
                  <a:pt x="148286" y="2551580"/>
                </a:lnTo>
                <a:lnTo>
                  <a:pt x="183670" y="2576923"/>
                </a:lnTo>
                <a:lnTo>
                  <a:pt x="221808" y="2598325"/>
                </a:lnTo>
                <a:lnTo>
                  <a:pt x="262402" y="2615488"/>
                </a:lnTo>
                <a:lnTo>
                  <a:pt x="305154" y="2628115"/>
                </a:lnTo>
                <a:lnTo>
                  <a:pt x="349769" y="2635909"/>
                </a:lnTo>
                <a:lnTo>
                  <a:pt x="395947" y="2638573"/>
                </a:lnTo>
                <a:lnTo>
                  <a:pt x="7353339" y="2638573"/>
                </a:lnTo>
                <a:lnTo>
                  <a:pt x="7399518" y="2635909"/>
                </a:lnTo>
                <a:lnTo>
                  <a:pt x="7444132" y="2628115"/>
                </a:lnTo>
                <a:lnTo>
                  <a:pt x="7486884" y="2615488"/>
                </a:lnTo>
                <a:lnTo>
                  <a:pt x="7527478" y="2598325"/>
                </a:lnTo>
                <a:lnTo>
                  <a:pt x="7565616" y="2576923"/>
                </a:lnTo>
                <a:lnTo>
                  <a:pt x="7601001" y="2551580"/>
                </a:lnTo>
                <a:lnTo>
                  <a:pt x="7633335" y="2522592"/>
                </a:lnTo>
                <a:lnTo>
                  <a:pt x="7662323" y="2490256"/>
                </a:lnTo>
                <a:lnTo>
                  <a:pt x="7687666" y="2454871"/>
                </a:lnTo>
                <a:lnTo>
                  <a:pt x="7709067" y="2416731"/>
                </a:lnTo>
                <a:lnTo>
                  <a:pt x="7726230" y="2376136"/>
                </a:lnTo>
                <a:lnTo>
                  <a:pt x="7738857" y="2333382"/>
                </a:lnTo>
                <a:lnTo>
                  <a:pt x="7746651" y="2288766"/>
                </a:lnTo>
                <a:lnTo>
                  <a:pt x="7749315" y="2242585"/>
                </a:lnTo>
                <a:lnTo>
                  <a:pt x="7749315" y="658693"/>
                </a:lnTo>
                <a:lnTo>
                  <a:pt x="7746651" y="612515"/>
                </a:lnTo>
                <a:lnTo>
                  <a:pt x="7738857" y="567901"/>
                </a:lnTo>
                <a:lnTo>
                  <a:pt x="7726230" y="525148"/>
                </a:lnTo>
                <a:lnTo>
                  <a:pt x="7709067" y="484554"/>
                </a:lnTo>
                <a:lnTo>
                  <a:pt x="7687666" y="446417"/>
                </a:lnTo>
                <a:lnTo>
                  <a:pt x="7662323" y="411032"/>
                </a:lnTo>
                <a:lnTo>
                  <a:pt x="7633335" y="378697"/>
                </a:lnTo>
                <a:lnTo>
                  <a:pt x="7601001" y="349710"/>
                </a:lnTo>
                <a:lnTo>
                  <a:pt x="7565616" y="324367"/>
                </a:lnTo>
                <a:lnTo>
                  <a:pt x="7527478" y="302965"/>
                </a:lnTo>
                <a:lnTo>
                  <a:pt x="7486884" y="285802"/>
                </a:lnTo>
                <a:lnTo>
                  <a:pt x="7444132" y="273175"/>
                </a:lnTo>
                <a:lnTo>
                  <a:pt x="7399518" y="265381"/>
                </a:lnTo>
                <a:lnTo>
                  <a:pt x="7353339" y="262717"/>
                </a:lnTo>
                <a:close/>
              </a:path>
              <a:path w="7749540" h="2639059">
                <a:moveTo>
                  <a:pt x="5397208" y="88"/>
                </a:moveTo>
                <a:lnTo>
                  <a:pt x="4520422" y="262717"/>
                </a:lnTo>
                <a:lnTo>
                  <a:pt x="6457758" y="262717"/>
                </a:lnTo>
                <a:lnTo>
                  <a:pt x="5397208" y="88"/>
                </a:lnTo>
                <a:close/>
              </a:path>
            </a:pathLst>
          </a:custGeom>
          <a:solidFill>
            <a:srgbClr val="4A46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316829" y="8319686"/>
            <a:ext cx="690562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Rekryteringskonsulter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som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uppskattas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av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regionens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chefer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för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sin </a:t>
            </a:r>
            <a:r>
              <a:rPr sz="2000" b="0" spc="-4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kompetens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och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sitt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tillmötesgående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sätt</a:t>
            </a:r>
            <a:endParaRPr sz="2000">
              <a:latin typeface="Calibri Light"/>
              <a:cs typeface="Calibri Light"/>
            </a:endParaRPr>
          </a:p>
          <a:p>
            <a:pPr marL="299085" marR="32702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Den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goda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stämningen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rekryteringsteamet,</a:t>
            </a:r>
            <a:r>
              <a:rPr sz="2000" b="0" spc="-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ett ledarskap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som </a:t>
            </a:r>
            <a:r>
              <a:rPr sz="2000" b="0" spc="-43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karaktäriseras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av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tillit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och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stöd,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och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uppskattat stöd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från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HR-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administratörerna</a:t>
            </a:r>
            <a:endParaRPr sz="200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Verktygslåda</a:t>
            </a:r>
            <a:r>
              <a:rPr sz="20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med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bra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verktyg</a:t>
            </a:r>
            <a:r>
              <a:rPr sz="20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för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 rekrytering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21663" y="2468594"/>
            <a:ext cx="5092065" cy="2625725"/>
          </a:xfrm>
          <a:custGeom>
            <a:avLst/>
            <a:gdLst/>
            <a:ahLst/>
            <a:cxnLst/>
            <a:rect l="l" t="t" r="r" b="b"/>
            <a:pathLst>
              <a:path w="5092065" h="2625725">
                <a:moveTo>
                  <a:pt x="4242934" y="2351695"/>
                </a:moveTo>
                <a:lnTo>
                  <a:pt x="2970045" y="2351695"/>
                </a:lnTo>
                <a:lnTo>
                  <a:pt x="3540134" y="2625374"/>
                </a:lnTo>
                <a:lnTo>
                  <a:pt x="4242934" y="2351695"/>
                </a:lnTo>
                <a:close/>
              </a:path>
              <a:path w="5092065" h="2625725">
                <a:moveTo>
                  <a:pt x="4699614" y="223"/>
                </a:moveTo>
                <a:lnTo>
                  <a:pt x="391883" y="223"/>
                </a:lnTo>
                <a:lnTo>
                  <a:pt x="342731" y="3277"/>
                </a:lnTo>
                <a:lnTo>
                  <a:pt x="295399" y="12195"/>
                </a:lnTo>
                <a:lnTo>
                  <a:pt x="250254" y="26609"/>
                </a:lnTo>
                <a:lnTo>
                  <a:pt x="207663" y="46150"/>
                </a:lnTo>
                <a:lnTo>
                  <a:pt x="167995" y="70453"/>
                </a:lnTo>
                <a:lnTo>
                  <a:pt x="131617" y="99148"/>
                </a:lnTo>
                <a:lnTo>
                  <a:pt x="98896" y="131868"/>
                </a:lnTo>
                <a:lnTo>
                  <a:pt x="70201" y="168247"/>
                </a:lnTo>
                <a:lnTo>
                  <a:pt x="45899" y="207915"/>
                </a:lnTo>
                <a:lnTo>
                  <a:pt x="26357" y="250505"/>
                </a:lnTo>
                <a:lnTo>
                  <a:pt x="11943" y="295651"/>
                </a:lnTo>
                <a:lnTo>
                  <a:pt x="3025" y="342983"/>
                </a:lnTo>
                <a:lnTo>
                  <a:pt x="-28" y="392135"/>
                </a:lnTo>
                <a:lnTo>
                  <a:pt x="-28" y="1959783"/>
                </a:lnTo>
                <a:lnTo>
                  <a:pt x="3025" y="2008935"/>
                </a:lnTo>
                <a:lnTo>
                  <a:pt x="11943" y="2056268"/>
                </a:lnTo>
                <a:lnTo>
                  <a:pt x="26357" y="2101413"/>
                </a:lnTo>
                <a:lnTo>
                  <a:pt x="45899" y="2144004"/>
                </a:lnTo>
                <a:lnTo>
                  <a:pt x="70201" y="2183672"/>
                </a:lnTo>
                <a:lnTo>
                  <a:pt x="98896" y="2220050"/>
                </a:lnTo>
                <a:lnTo>
                  <a:pt x="131617" y="2252770"/>
                </a:lnTo>
                <a:lnTo>
                  <a:pt x="167995" y="2281466"/>
                </a:lnTo>
                <a:lnTo>
                  <a:pt x="207663" y="2305768"/>
                </a:lnTo>
                <a:lnTo>
                  <a:pt x="250254" y="2325310"/>
                </a:lnTo>
                <a:lnTo>
                  <a:pt x="295399" y="2339723"/>
                </a:lnTo>
                <a:lnTo>
                  <a:pt x="342731" y="2348641"/>
                </a:lnTo>
                <a:lnTo>
                  <a:pt x="391883" y="2351695"/>
                </a:lnTo>
                <a:lnTo>
                  <a:pt x="4699614" y="2351695"/>
                </a:lnTo>
                <a:lnTo>
                  <a:pt x="4748766" y="2348641"/>
                </a:lnTo>
                <a:lnTo>
                  <a:pt x="4796099" y="2339723"/>
                </a:lnTo>
                <a:lnTo>
                  <a:pt x="4841244" y="2325310"/>
                </a:lnTo>
                <a:lnTo>
                  <a:pt x="4883835" y="2305768"/>
                </a:lnTo>
                <a:lnTo>
                  <a:pt x="4923503" y="2281466"/>
                </a:lnTo>
                <a:lnTo>
                  <a:pt x="4959881" y="2252770"/>
                </a:lnTo>
                <a:lnTo>
                  <a:pt x="4992601" y="2220050"/>
                </a:lnTo>
                <a:lnTo>
                  <a:pt x="5021297" y="2183672"/>
                </a:lnTo>
                <a:lnTo>
                  <a:pt x="5045599" y="2144004"/>
                </a:lnTo>
                <a:lnTo>
                  <a:pt x="5065141" y="2101413"/>
                </a:lnTo>
                <a:lnTo>
                  <a:pt x="5079554" y="2056268"/>
                </a:lnTo>
                <a:lnTo>
                  <a:pt x="5088472" y="2008935"/>
                </a:lnTo>
                <a:lnTo>
                  <a:pt x="5091526" y="1959783"/>
                </a:lnTo>
                <a:lnTo>
                  <a:pt x="5091526" y="392135"/>
                </a:lnTo>
                <a:lnTo>
                  <a:pt x="5088472" y="342983"/>
                </a:lnTo>
                <a:lnTo>
                  <a:pt x="5079554" y="295651"/>
                </a:lnTo>
                <a:lnTo>
                  <a:pt x="5065141" y="250505"/>
                </a:lnTo>
                <a:lnTo>
                  <a:pt x="5045599" y="207915"/>
                </a:lnTo>
                <a:lnTo>
                  <a:pt x="5021297" y="168247"/>
                </a:lnTo>
                <a:lnTo>
                  <a:pt x="4992601" y="131868"/>
                </a:lnTo>
                <a:lnTo>
                  <a:pt x="4959881" y="99148"/>
                </a:lnTo>
                <a:lnTo>
                  <a:pt x="4923503" y="70453"/>
                </a:lnTo>
                <a:lnTo>
                  <a:pt x="4883835" y="46150"/>
                </a:lnTo>
                <a:lnTo>
                  <a:pt x="4841244" y="26609"/>
                </a:lnTo>
                <a:lnTo>
                  <a:pt x="4796099" y="12195"/>
                </a:lnTo>
                <a:lnTo>
                  <a:pt x="4748766" y="3277"/>
                </a:lnTo>
                <a:lnTo>
                  <a:pt x="4699614" y="223"/>
                </a:lnTo>
                <a:close/>
              </a:path>
            </a:pathLst>
          </a:custGeom>
          <a:solidFill>
            <a:srgbClr val="4A46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15559" y="2548520"/>
            <a:ext cx="4670425" cy="21679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5" dirty="0" err="1">
                <a:solidFill>
                  <a:srgbClr val="FFFFFF"/>
                </a:solidFill>
                <a:latin typeface="Calibri Light"/>
                <a:cs typeface="Calibri Light"/>
              </a:rPr>
              <a:t>Alla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sv-SE" sz="2000" spc="-5" dirty="0">
                <a:solidFill>
                  <a:srgbClr val="FFFFFF"/>
                </a:solidFill>
                <a:latin typeface="Calibri Light"/>
                <a:cs typeface="Calibri Light"/>
              </a:rPr>
              <a:t>rekryteringskonsult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utgår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från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samma </a:t>
            </a:r>
            <a:r>
              <a:rPr sz="2000" b="0" spc="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rekryteringsprocess,</a:t>
            </a:r>
            <a:r>
              <a:rPr sz="2000" b="0" spc="-6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men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hanterar</a:t>
            </a:r>
            <a:r>
              <a:rPr sz="20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stegen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i </a:t>
            </a:r>
            <a:r>
              <a:rPr sz="2000" b="0" spc="-43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processen</a:t>
            </a:r>
            <a:r>
              <a:rPr sz="20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 err="1">
                <a:solidFill>
                  <a:srgbClr val="FFFFFF"/>
                </a:solidFill>
                <a:latin typeface="Calibri Light"/>
                <a:cs typeface="Calibri Light"/>
              </a:rPr>
              <a:t>på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sv-SE"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lite </a:t>
            </a:r>
            <a:r>
              <a:rPr sz="2000" b="0" spc="-10" dirty="0" err="1">
                <a:solidFill>
                  <a:srgbClr val="FFFFFF"/>
                </a:solidFill>
                <a:latin typeface="Calibri Light"/>
                <a:cs typeface="Calibri Light"/>
              </a:rPr>
              <a:t>olika</a:t>
            </a:r>
            <a:r>
              <a:rPr sz="2000" b="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sätt</a:t>
            </a:r>
            <a:endParaRPr sz="2000" dirty="0">
              <a:latin typeface="Calibri Light"/>
              <a:cs typeface="Calibri Light"/>
            </a:endParaRPr>
          </a:p>
          <a:p>
            <a:pPr marL="299085" marR="51943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Chefer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uppskattar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det</a:t>
            </a:r>
            <a:r>
              <a:rPr sz="20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stöd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får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hel </a:t>
            </a:r>
            <a:r>
              <a:rPr sz="2000" b="0" spc="-4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process</a:t>
            </a:r>
            <a:endParaRPr sz="2000" dirty="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sv-SE" sz="2000" spc="-10" dirty="0">
                <a:solidFill>
                  <a:srgbClr val="FFFFFF"/>
                </a:solidFill>
                <a:latin typeface="Calibri Light"/>
                <a:cs typeface="Calibri Light"/>
              </a:rPr>
              <a:t>Behov av förtydligande kring användande av tester och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Search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egen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regi</a:t>
            </a:r>
            <a:r>
              <a:rPr sz="20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används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ej</a:t>
            </a:r>
            <a:endParaRPr sz="2000" dirty="0">
              <a:latin typeface="Calibri Light"/>
              <a:cs typeface="Calibri Ligh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50023" y="2468594"/>
            <a:ext cx="5092065" cy="2613025"/>
          </a:xfrm>
          <a:custGeom>
            <a:avLst/>
            <a:gdLst/>
            <a:ahLst/>
            <a:cxnLst/>
            <a:rect l="l" t="t" r="r" b="b"/>
            <a:pathLst>
              <a:path w="5092065" h="2613025">
                <a:moveTo>
                  <a:pt x="2121303" y="2322740"/>
                </a:moveTo>
                <a:lnTo>
                  <a:pt x="848414" y="2322740"/>
                </a:lnTo>
                <a:lnTo>
                  <a:pt x="1465872" y="2613055"/>
                </a:lnTo>
                <a:lnTo>
                  <a:pt x="2121303" y="2322740"/>
                </a:lnTo>
                <a:close/>
              </a:path>
              <a:path w="5092065" h="2613025">
                <a:moveTo>
                  <a:pt x="4704290" y="223"/>
                </a:moveTo>
                <a:lnTo>
                  <a:pt x="386908" y="223"/>
                </a:lnTo>
                <a:lnTo>
                  <a:pt x="338361" y="3240"/>
                </a:lnTo>
                <a:lnTo>
                  <a:pt x="291612" y="12048"/>
                </a:lnTo>
                <a:lnTo>
                  <a:pt x="247023" y="26284"/>
                </a:lnTo>
                <a:lnTo>
                  <a:pt x="204957" y="45585"/>
                </a:lnTo>
                <a:lnTo>
                  <a:pt x="165777" y="69588"/>
                </a:lnTo>
                <a:lnTo>
                  <a:pt x="129847" y="97931"/>
                </a:lnTo>
                <a:lnTo>
                  <a:pt x="97529" y="130248"/>
                </a:lnTo>
                <a:lnTo>
                  <a:pt x="69187" y="166179"/>
                </a:lnTo>
                <a:lnTo>
                  <a:pt x="45184" y="205358"/>
                </a:lnTo>
                <a:lnTo>
                  <a:pt x="25882" y="247424"/>
                </a:lnTo>
                <a:lnTo>
                  <a:pt x="11646" y="292014"/>
                </a:lnTo>
                <a:lnTo>
                  <a:pt x="2838" y="338763"/>
                </a:lnTo>
                <a:lnTo>
                  <a:pt x="-178" y="387309"/>
                </a:lnTo>
                <a:lnTo>
                  <a:pt x="-178" y="1935654"/>
                </a:lnTo>
                <a:lnTo>
                  <a:pt x="2838" y="1984200"/>
                </a:lnTo>
                <a:lnTo>
                  <a:pt x="11646" y="2030949"/>
                </a:lnTo>
                <a:lnTo>
                  <a:pt x="25882" y="2075539"/>
                </a:lnTo>
                <a:lnTo>
                  <a:pt x="45184" y="2117605"/>
                </a:lnTo>
                <a:lnTo>
                  <a:pt x="69187" y="2156784"/>
                </a:lnTo>
                <a:lnTo>
                  <a:pt x="97529" y="2192715"/>
                </a:lnTo>
                <a:lnTo>
                  <a:pt x="129847" y="2225033"/>
                </a:lnTo>
                <a:lnTo>
                  <a:pt x="165777" y="2253375"/>
                </a:lnTo>
                <a:lnTo>
                  <a:pt x="204957" y="2277378"/>
                </a:lnTo>
                <a:lnTo>
                  <a:pt x="247023" y="2296679"/>
                </a:lnTo>
                <a:lnTo>
                  <a:pt x="291612" y="2310915"/>
                </a:lnTo>
                <a:lnTo>
                  <a:pt x="338361" y="2319724"/>
                </a:lnTo>
                <a:lnTo>
                  <a:pt x="386908" y="2322740"/>
                </a:lnTo>
                <a:lnTo>
                  <a:pt x="4704290" y="2322740"/>
                </a:lnTo>
                <a:lnTo>
                  <a:pt x="4752837" y="2319724"/>
                </a:lnTo>
                <a:lnTo>
                  <a:pt x="4799586" y="2310915"/>
                </a:lnTo>
                <a:lnTo>
                  <a:pt x="4844175" y="2296679"/>
                </a:lnTo>
                <a:lnTo>
                  <a:pt x="4886241" y="2277378"/>
                </a:lnTo>
                <a:lnTo>
                  <a:pt x="4925421" y="2253375"/>
                </a:lnTo>
                <a:lnTo>
                  <a:pt x="4961351" y="2225033"/>
                </a:lnTo>
                <a:lnTo>
                  <a:pt x="4993669" y="2192715"/>
                </a:lnTo>
                <a:lnTo>
                  <a:pt x="5022011" y="2156784"/>
                </a:lnTo>
                <a:lnTo>
                  <a:pt x="5046014" y="2117605"/>
                </a:lnTo>
                <a:lnTo>
                  <a:pt x="5065316" y="2075539"/>
                </a:lnTo>
                <a:lnTo>
                  <a:pt x="5079552" y="2030949"/>
                </a:lnTo>
                <a:lnTo>
                  <a:pt x="5088360" y="1984200"/>
                </a:lnTo>
                <a:lnTo>
                  <a:pt x="5091377" y="1935654"/>
                </a:lnTo>
                <a:lnTo>
                  <a:pt x="5091377" y="387309"/>
                </a:lnTo>
                <a:lnTo>
                  <a:pt x="5088360" y="338763"/>
                </a:lnTo>
                <a:lnTo>
                  <a:pt x="5079552" y="292014"/>
                </a:lnTo>
                <a:lnTo>
                  <a:pt x="5065316" y="247424"/>
                </a:lnTo>
                <a:lnTo>
                  <a:pt x="5046014" y="205358"/>
                </a:lnTo>
                <a:lnTo>
                  <a:pt x="5022011" y="166179"/>
                </a:lnTo>
                <a:lnTo>
                  <a:pt x="4993669" y="130248"/>
                </a:lnTo>
                <a:lnTo>
                  <a:pt x="4961351" y="97931"/>
                </a:lnTo>
                <a:lnTo>
                  <a:pt x="4925421" y="69588"/>
                </a:lnTo>
                <a:lnTo>
                  <a:pt x="4886241" y="45585"/>
                </a:lnTo>
                <a:lnTo>
                  <a:pt x="4844175" y="26284"/>
                </a:lnTo>
                <a:lnTo>
                  <a:pt x="4799586" y="12048"/>
                </a:lnTo>
                <a:lnTo>
                  <a:pt x="4752837" y="3240"/>
                </a:lnTo>
                <a:lnTo>
                  <a:pt x="4704290" y="223"/>
                </a:lnTo>
                <a:close/>
              </a:path>
            </a:pathLst>
          </a:custGeom>
          <a:solidFill>
            <a:srgbClr val="4A46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243134" y="2534729"/>
            <a:ext cx="4394835" cy="21800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Baspaket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utgör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ca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51%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av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rekryteringsprojekten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– </a:t>
            </a:r>
            <a:r>
              <a:rPr sz="2000" b="0" spc="-5" dirty="0" err="1">
                <a:solidFill>
                  <a:srgbClr val="FFFFFF"/>
                </a:solidFill>
                <a:latin typeface="Calibri Light"/>
                <a:cs typeface="Calibri Light"/>
              </a:rPr>
              <a:t>väljs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sv-SE"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av chef för att vinna tid och ej vara styrd av process.</a:t>
            </a:r>
            <a:endParaRPr lang="sv-SE" sz="2000" b="0" spc="-5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sv-SE" sz="2000" spc="-5" dirty="0">
                <a:solidFill>
                  <a:srgbClr val="FFFFFF"/>
                </a:solidFill>
                <a:latin typeface="Calibri Light"/>
                <a:cs typeface="Calibri Light"/>
              </a:rPr>
              <a:t>Bristande kvalitetssäkring utifrån kompetensbaserad rekrytering, intervju och återkoppling sker med varierande kvalitet av chef</a:t>
            </a:r>
            <a:endParaRPr sz="2000" dirty="0">
              <a:latin typeface="Calibri Light"/>
              <a:cs typeface="Calibri Ligh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979907" y="2468594"/>
            <a:ext cx="5090160" cy="2611120"/>
          </a:xfrm>
          <a:custGeom>
            <a:avLst/>
            <a:gdLst/>
            <a:ahLst/>
            <a:cxnLst/>
            <a:rect l="l" t="t" r="r" b="b"/>
            <a:pathLst>
              <a:path w="5090159" h="2611120">
                <a:moveTo>
                  <a:pt x="2120518" y="2312072"/>
                </a:moveTo>
                <a:lnTo>
                  <a:pt x="848010" y="2312072"/>
                </a:lnTo>
                <a:lnTo>
                  <a:pt x="1367300" y="2610896"/>
                </a:lnTo>
                <a:lnTo>
                  <a:pt x="2120518" y="2312072"/>
                </a:lnTo>
                <a:close/>
              </a:path>
              <a:path w="5090159" h="2611120">
                <a:moveTo>
                  <a:pt x="4704395" y="223"/>
                </a:moveTo>
                <a:lnTo>
                  <a:pt x="384980" y="223"/>
                </a:lnTo>
                <a:lnTo>
                  <a:pt x="336638" y="3224"/>
                </a:lnTo>
                <a:lnTo>
                  <a:pt x="290091" y="11988"/>
                </a:lnTo>
                <a:lnTo>
                  <a:pt x="245700" y="26153"/>
                </a:lnTo>
                <a:lnTo>
                  <a:pt x="203824" y="45359"/>
                </a:lnTo>
                <a:lnTo>
                  <a:pt x="164824" y="69245"/>
                </a:lnTo>
                <a:lnTo>
                  <a:pt x="129062" y="97450"/>
                </a:lnTo>
                <a:lnTo>
                  <a:pt x="96898" y="129614"/>
                </a:lnTo>
                <a:lnTo>
                  <a:pt x="68693" y="165376"/>
                </a:lnTo>
                <a:lnTo>
                  <a:pt x="44807" y="204375"/>
                </a:lnTo>
                <a:lnTo>
                  <a:pt x="25601" y="246251"/>
                </a:lnTo>
                <a:lnTo>
                  <a:pt x="11436" y="290643"/>
                </a:lnTo>
                <a:lnTo>
                  <a:pt x="2673" y="337190"/>
                </a:lnTo>
                <a:lnTo>
                  <a:pt x="-328" y="385531"/>
                </a:lnTo>
                <a:lnTo>
                  <a:pt x="-328" y="1926764"/>
                </a:lnTo>
                <a:lnTo>
                  <a:pt x="2673" y="1975106"/>
                </a:lnTo>
                <a:lnTo>
                  <a:pt x="11436" y="2021653"/>
                </a:lnTo>
                <a:lnTo>
                  <a:pt x="25601" y="2066044"/>
                </a:lnTo>
                <a:lnTo>
                  <a:pt x="44807" y="2107920"/>
                </a:lnTo>
                <a:lnTo>
                  <a:pt x="68693" y="2146920"/>
                </a:lnTo>
                <a:lnTo>
                  <a:pt x="96898" y="2182682"/>
                </a:lnTo>
                <a:lnTo>
                  <a:pt x="129062" y="2214846"/>
                </a:lnTo>
                <a:lnTo>
                  <a:pt x="164824" y="2243051"/>
                </a:lnTo>
                <a:lnTo>
                  <a:pt x="203824" y="2266937"/>
                </a:lnTo>
                <a:lnTo>
                  <a:pt x="245700" y="2286143"/>
                </a:lnTo>
                <a:lnTo>
                  <a:pt x="290091" y="2300308"/>
                </a:lnTo>
                <a:lnTo>
                  <a:pt x="336638" y="2309071"/>
                </a:lnTo>
                <a:lnTo>
                  <a:pt x="384980" y="2312072"/>
                </a:lnTo>
                <a:lnTo>
                  <a:pt x="4704395" y="2312072"/>
                </a:lnTo>
                <a:lnTo>
                  <a:pt x="4752736" y="2309071"/>
                </a:lnTo>
                <a:lnTo>
                  <a:pt x="4799283" y="2300308"/>
                </a:lnTo>
                <a:lnTo>
                  <a:pt x="4843675" y="2286143"/>
                </a:lnTo>
                <a:lnTo>
                  <a:pt x="4885551" y="2266937"/>
                </a:lnTo>
                <a:lnTo>
                  <a:pt x="4924550" y="2243051"/>
                </a:lnTo>
                <a:lnTo>
                  <a:pt x="4960312" y="2214846"/>
                </a:lnTo>
                <a:lnTo>
                  <a:pt x="4992476" y="2182682"/>
                </a:lnTo>
                <a:lnTo>
                  <a:pt x="5020681" y="2146920"/>
                </a:lnTo>
                <a:lnTo>
                  <a:pt x="5044567" y="2107920"/>
                </a:lnTo>
                <a:lnTo>
                  <a:pt x="5063773" y="2066044"/>
                </a:lnTo>
                <a:lnTo>
                  <a:pt x="5077938" y="2021653"/>
                </a:lnTo>
                <a:lnTo>
                  <a:pt x="5086701" y="1975106"/>
                </a:lnTo>
                <a:lnTo>
                  <a:pt x="5089703" y="1926764"/>
                </a:lnTo>
                <a:lnTo>
                  <a:pt x="5089703" y="385531"/>
                </a:lnTo>
                <a:lnTo>
                  <a:pt x="5086701" y="337190"/>
                </a:lnTo>
                <a:lnTo>
                  <a:pt x="5077938" y="290643"/>
                </a:lnTo>
                <a:lnTo>
                  <a:pt x="5063773" y="246251"/>
                </a:lnTo>
                <a:lnTo>
                  <a:pt x="5044567" y="204375"/>
                </a:lnTo>
                <a:lnTo>
                  <a:pt x="5020681" y="165376"/>
                </a:lnTo>
                <a:lnTo>
                  <a:pt x="4992476" y="129614"/>
                </a:lnTo>
                <a:lnTo>
                  <a:pt x="4960312" y="97450"/>
                </a:lnTo>
                <a:lnTo>
                  <a:pt x="4924550" y="69245"/>
                </a:lnTo>
                <a:lnTo>
                  <a:pt x="4885551" y="45359"/>
                </a:lnTo>
                <a:lnTo>
                  <a:pt x="4843675" y="26153"/>
                </a:lnTo>
                <a:lnTo>
                  <a:pt x="4799283" y="11988"/>
                </a:lnTo>
                <a:lnTo>
                  <a:pt x="4752736" y="3224"/>
                </a:lnTo>
                <a:lnTo>
                  <a:pt x="4704395" y="223"/>
                </a:lnTo>
                <a:close/>
              </a:path>
            </a:pathLst>
          </a:custGeom>
          <a:solidFill>
            <a:srgbClr val="4A46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171344" y="2529013"/>
            <a:ext cx="412369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442595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Upplevda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för-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och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nackdelar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med </a:t>
            </a:r>
            <a:r>
              <a:rPr sz="2000" b="0" spc="-434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 err="1">
                <a:solidFill>
                  <a:srgbClr val="FFFFFF"/>
                </a:solidFill>
                <a:latin typeface="Calibri Light"/>
                <a:cs typeface="Calibri Light"/>
              </a:rPr>
              <a:t>nuvarande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fördel</a:t>
            </a:r>
            <a:r>
              <a:rPr lang="sv-SE" sz="2000" b="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ning</a:t>
            </a:r>
            <a:r>
              <a:rPr lang="sv-SE"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av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 err="1">
                <a:solidFill>
                  <a:srgbClr val="FFFFFF"/>
                </a:solidFill>
                <a:latin typeface="Calibri Light"/>
                <a:cs typeface="Calibri Light"/>
              </a:rPr>
              <a:t>uppdrag</a:t>
            </a:r>
            <a:r>
              <a:rPr lang="sv-SE"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, ”alla gör allt”</a:t>
            </a:r>
            <a:endParaRPr sz="2000" dirty="0">
              <a:latin typeface="Calibri Light"/>
              <a:cs typeface="Calibri Light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Önskemål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om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ett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närmare</a:t>
            </a:r>
            <a:r>
              <a:rPr sz="20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samarbete </a:t>
            </a:r>
            <a:r>
              <a:rPr sz="2000" b="0" spc="-4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 err="1">
                <a:solidFill>
                  <a:srgbClr val="FFFFFF"/>
                </a:solidFill>
                <a:latin typeface="Calibri Light"/>
                <a:cs typeface="Calibri Light"/>
              </a:rPr>
              <a:t>mellan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sv-SE" sz="2000" spc="-5" dirty="0">
                <a:solidFill>
                  <a:srgbClr val="FFFFFF"/>
                </a:solidFill>
                <a:latin typeface="Calibri Light"/>
                <a:cs typeface="Calibri Light"/>
              </a:rPr>
              <a:t>rekryterings-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och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HR</a:t>
            </a:r>
            <a:r>
              <a:rPr lang="sv-SE"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-konsult.</a:t>
            </a:r>
            <a:endParaRPr sz="2000" dirty="0">
              <a:latin typeface="Calibri Light"/>
              <a:cs typeface="Calibri Light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b="0" spc="-5" dirty="0">
                <a:solidFill>
                  <a:srgbClr val="FFFFFF"/>
                </a:solidFill>
                <a:latin typeface="Calibri Light"/>
                <a:cs typeface="Calibri Light"/>
              </a:rPr>
              <a:t>Behov</a:t>
            </a:r>
            <a:r>
              <a:rPr sz="2000" b="0" spc="-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5" dirty="0">
                <a:solidFill>
                  <a:srgbClr val="FFFFFF"/>
                </a:solidFill>
                <a:latin typeface="Calibri Light"/>
                <a:cs typeface="Calibri Light"/>
              </a:rPr>
              <a:t>av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en</a:t>
            </a:r>
            <a:r>
              <a:rPr sz="20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väg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in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för</a:t>
            </a:r>
            <a:r>
              <a:rPr sz="20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kandidaterna,</a:t>
            </a:r>
            <a:r>
              <a:rPr sz="2000" b="0" spc="-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i</a:t>
            </a:r>
            <a:endParaRPr sz="2000" dirty="0">
              <a:latin typeface="Calibri Light"/>
              <a:cs typeface="Calibri Light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stället</a:t>
            </a:r>
            <a:r>
              <a:rPr sz="2000" b="0" spc="-5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för</a:t>
            </a:r>
            <a:r>
              <a:rPr sz="2000" b="0" spc="-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uppsjö</a:t>
            </a:r>
            <a:r>
              <a:rPr sz="2000" b="0" spc="-4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000" b="0" spc="-20" dirty="0">
                <a:solidFill>
                  <a:srgbClr val="FFFFFF"/>
                </a:solidFill>
                <a:latin typeface="Calibri Light"/>
                <a:cs typeface="Calibri Light"/>
              </a:rPr>
              <a:t>av </a:t>
            </a:r>
            <a:r>
              <a:rPr sz="2000" b="0" dirty="0">
                <a:solidFill>
                  <a:srgbClr val="FFFFFF"/>
                </a:solidFill>
                <a:latin typeface="Calibri Light"/>
                <a:cs typeface="Calibri Light"/>
              </a:rPr>
              <a:t>annonser</a:t>
            </a:r>
            <a:endParaRPr sz="20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157" y="1041627"/>
            <a:ext cx="167119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254" dirty="0"/>
              <a:t>Summering:</a:t>
            </a:r>
            <a:r>
              <a:rPr sz="5400" spc="-580" dirty="0"/>
              <a:t> </a:t>
            </a:r>
            <a:r>
              <a:rPr sz="5400" spc="-265" dirty="0"/>
              <a:t>Rekommendation</a:t>
            </a:r>
            <a:r>
              <a:rPr sz="5400" spc="-545" dirty="0"/>
              <a:t> </a:t>
            </a:r>
            <a:r>
              <a:rPr sz="5400" dirty="0"/>
              <a:t>–</a:t>
            </a:r>
            <a:r>
              <a:rPr sz="5400" spc="-550" dirty="0"/>
              <a:t> </a:t>
            </a:r>
            <a:r>
              <a:rPr sz="5400" spc="-254" dirty="0"/>
              <a:t>utveckling</a:t>
            </a:r>
            <a:r>
              <a:rPr sz="5400" spc="-575" dirty="0"/>
              <a:t> </a:t>
            </a:r>
            <a:r>
              <a:rPr sz="5400" spc="-140" dirty="0"/>
              <a:t>av</a:t>
            </a:r>
            <a:r>
              <a:rPr sz="5400" spc="-550" dirty="0"/>
              <a:t> </a:t>
            </a:r>
            <a:r>
              <a:rPr sz="5400" spc="-270" dirty="0"/>
              <a:t>rekryteringsarbetet</a:t>
            </a:r>
            <a:endParaRPr sz="5400"/>
          </a:p>
        </p:txBody>
      </p:sp>
      <p:sp>
        <p:nvSpPr>
          <p:cNvPr id="3" name="object 3"/>
          <p:cNvSpPr/>
          <p:nvPr/>
        </p:nvSpPr>
        <p:spPr>
          <a:xfrm>
            <a:off x="751331" y="3102578"/>
            <a:ext cx="5943600" cy="6309360"/>
          </a:xfrm>
          <a:custGeom>
            <a:avLst/>
            <a:gdLst/>
            <a:ahLst/>
            <a:cxnLst/>
            <a:rect l="l" t="t" r="r" b="b"/>
            <a:pathLst>
              <a:path w="5943600" h="6309359">
                <a:moveTo>
                  <a:pt x="5943430" y="207"/>
                </a:moveTo>
                <a:lnTo>
                  <a:pt x="-18" y="207"/>
                </a:lnTo>
                <a:lnTo>
                  <a:pt x="-18" y="6309407"/>
                </a:lnTo>
                <a:lnTo>
                  <a:pt x="5943430" y="6309407"/>
                </a:lnTo>
                <a:lnTo>
                  <a:pt x="5943430" y="207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842750" y="3131867"/>
            <a:ext cx="5698490" cy="6167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6565" marR="139065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b="1" spc="-15" dirty="0">
                <a:latin typeface="Calibri"/>
                <a:cs typeface="Calibri"/>
              </a:rPr>
              <a:t>Kvalitetssäkring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av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regionens 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rekryteringsarbete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spc="-10" dirty="0"/>
              <a:t>genom </a:t>
            </a:r>
            <a:r>
              <a:rPr spc="-20" dirty="0"/>
              <a:t>att</a:t>
            </a:r>
            <a:r>
              <a:rPr spc="-15" dirty="0"/>
              <a:t> </a:t>
            </a:r>
            <a:r>
              <a:rPr spc="-20" dirty="0"/>
              <a:t>involvera </a:t>
            </a:r>
            <a:r>
              <a:rPr spc="-550" dirty="0"/>
              <a:t> </a:t>
            </a:r>
            <a:r>
              <a:rPr spc="-10" dirty="0"/>
              <a:t>rekryteringskonsulter</a:t>
            </a:r>
            <a:r>
              <a:rPr spc="10" dirty="0"/>
              <a:t> </a:t>
            </a:r>
            <a:r>
              <a:rPr spc="-5" dirty="0"/>
              <a:t>i</a:t>
            </a:r>
            <a:r>
              <a:rPr spc="-10" dirty="0"/>
              <a:t> </a:t>
            </a:r>
            <a:r>
              <a:rPr spc="-5" dirty="0"/>
              <a:t>alla </a:t>
            </a:r>
            <a:r>
              <a:rPr dirty="0"/>
              <a:t> </a:t>
            </a:r>
            <a:r>
              <a:rPr spc="-15" dirty="0"/>
              <a:t>rekryteringsprocesser,</a:t>
            </a:r>
            <a:r>
              <a:rPr spc="15" dirty="0"/>
              <a:t> </a:t>
            </a:r>
            <a:r>
              <a:rPr spc="-10" dirty="0"/>
              <a:t>dock </a:t>
            </a:r>
            <a:r>
              <a:rPr spc="-5" dirty="0"/>
              <a:t>i</a:t>
            </a:r>
            <a:r>
              <a:rPr spc="-15" dirty="0"/>
              <a:t> olika </a:t>
            </a:r>
            <a:r>
              <a:rPr spc="-10" dirty="0"/>
              <a:t> </a:t>
            </a:r>
            <a:r>
              <a:rPr spc="-15" dirty="0"/>
              <a:t>omfattning</a:t>
            </a:r>
            <a:r>
              <a:rPr spc="-10" dirty="0"/>
              <a:t> </a:t>
            </a:r>
            <a:r>
              <a:rPr spc="-5" dirty="0"/>
              <a:t>och</a:t>
            </a:r>
            <a:r>
              <a:rPr spc="-10" dirty="0"/>
              <a:t> </a:t>
            </a:r>
            <a:r>
              <a:rPr spc="-15" dirty="0"/>
              <a:t>moment/steg</a:t>
            </a:r>
          </a:p>
          <a:p>
            <a:pPr marL="456565" marR="960119" indent="-457200">
              <a:lnSpc>
                <a:spcPct val="100000"/>
              </a:lnSpc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b="1" spc="-15" dirty="0">
                <a:latin typeface="Calibri"/>
                <a:cs typeface="Calibri"/>
              </a:rPr>
              <a:t>Utöka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samarbetet</a:t>
            </a:r>
            <a:r>
              <a:rPr b="1" dirty="0">
                <a:latin typeface="Calibri"/>
                <a:cs typeface="Calibri"/>
              </a:rPr>
              <a:t> </a:t>
            </a:r>
            <a:r>
              <a:rPr spc="-5" dirty="0" err="1"/>
              <a:t>mellan</a:t>
            </a:r>
            <a:r>
              <a:rPr spc="-5" dirty="0"/>
              <a:t> </a:t>
            </a:r>
            <a:r>
              <a:rPr lang="sv-SE" spc="-5" dirty="0"/>
              <a:t>rekryteringskonsult </a:t>
            </a:r>
            <a:r>
              <a:rPr spc="-10" dirty="0"/>
              <a:t>och </a:t>
            </a:r>
            <a:r>
              <a:rPr spc="-550" dirty="0"/>
              <a:t> </a:t>
            </a:r>
            <a:r>
              <a:rPr spc="-20" dirty="0"/>
              <a:t>Verksamhetsnära</a:t>
            </a:r>
            <a:r>
              <a:rPr spc="5" dirty="0"/>
              <a:t> </a:t>
            </a:r>
            <a:r>
              <a:rPr spc="-10" dirty="0"/>
              <a:t>HR</a:t>
            </a:r>
          </a:p>
          <a:p>
            <a:pPr marL="456565" marR="20320" indent="-457200">
              <a:lnSpc>
                <a:spcPct val="100000"/>
              </a:lnSpc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b="1" spc="-25" dirty="0">
                <a:latin typeface="Calibri"/>
                <a:cs typeface="Calibri"/>
              </a:rPr>
              <a:t>Dedikerat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rekryteringsstöd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spc="-5" dirty="0"/>
              <a:t>mot </a:t>
            </a:r>
            <a:r>
              <a:rPr dirty="0"/>
              <a:t> </a:t>
            </a:r>
            <a:r>
              <a:rPr spc="-10" dirty="0"/>
              <a:t>verksamheter</a:t>
            </a:r>
            <a:r>
              <a:rPr dirty="0"/>
              <a:t> </a:t>
            </a:r>
            <a:r>
              <a:rPr spc="-5" dirty="0"/>
              <a:t>i</a:t>
            </a:r>
            <a:r>
              <a:rPr spc="-20" dirty="0"/>
              <a:t> </a:t>
            </a:r>
            <a:r>
              <a:rPr spc="-10" dirty="0"/>
              <a:t>stället </a:t>
            </a:r>
            <a:r>
              <a:rPr spc="-25" dirty="0"/>
              <a:t>för</a:t>
            </a:r>
            <a:r>
              <a:rPr spc="-20" dirty="0"/>
              <a:t> </a:t>
            </a:r>
            <a:r>
              <a:rPr spc="-15" dirty="0"/>
              <a:t>nuvarande</a:t>
            </a:r>
            <a:r>
              <a:rPr spc="-5" dirty="0"/>
              <a:t> </a:t>
            </a:r>
            <a:r>
              <a:rPr spc="-20" dirty="0"/>
              <a:t>sätt </a:t>
            </a:r>
            <a:r>
              <a:rPr spc="-550" dirty="0"/>
              <a:t> </a:t>
            </a:r>
            <a:r>
              <a:rPr spc="-20" dirty="0"/>
              <a:t>att</a:t>
            </a:r>
            <a:r>
              <a:rPr spc="-10" dirty="0"/>
              <a:t> </a:t>
            </a:r>
            <a:r>
              <a:rPr spc="-20" dirty="0"/>
              <a:t>fördela</a:t>
            </a:r>
            <a:r>
              <a:rPr spc="5" dirty="0"/>
              <a:t> </a:t>
            </a:r>
            <a:r>
              <a:rPr spc="-15" dirty="0"/>
              <a:t>uppdrag</a:t>
            </a:r>
          </a:p>
          <a:p>
            <a:pPr marL="456565" marR="194310" indent="-457200">
              <a:lnSpc>
                <a:spcPct val="100000"/>
              </a:lnSpc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spc="-5" dirty="0"/>
              <a:t>Börja</a:t>
            </a:r>
            <a:r>
              <a:rPr dirty="0"/>
              <a:t> </a:t>
            </a:r>
            <a:r>
              <a:rPr spc="-10" dirty="0"/>
              <a:t>arbeta</a:t>
            </a:r>
            <a:r>
              <a:rPr spc="-5" dirty="0"/>
              <a:t> med</a:t>
            </a:r>
            <a:r>
              <a:rPr spc="10" dirty="0"/>
              <a:t> </a:t>
            </a:r>
            <a:r>
              <a:rPr b="1" spc="-10" dirty="0">
                <a:latin typeface="Calibri"/>
                <a:cs typeface="Calibri"/>
              </a:rPr>
              <a:t>search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i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egen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regi</a:t>
            </a:r>
            <a:r>
              <a:rPr b="1" spc="10" dirty="0">
                <a:latin typeface="Calibri"/>
                <a:cs typeface="Calibri"/>
              </a:rPr>
              <a:t> </a:t>
            </a:r>
            <a:r>
              <a:rPr spc="-25" dirty="0"/>
              <a:t>för </a:t>
            </a:r>
            <a:r>
              <a:rPr spc="-550" dirty="0"/>
              <a:t> </a:t>
            </a:r>
            <a:r>
              <a:rPr spc="-20" dirty="0"/>
              <a:t>att</a:t>
            </a:r>
            <a:r>
              <a:rPr spc="-10" dirty="0"/>
              <a:t> </a:t>
            </a:r>
            <a:r>
              <a:rPr spc="-20" dirty="0"/>
              <a:t>öka</a:t>
            </a:r>
            <a:r>
              <a:rPr spc="-10" dirty="0"/>
              <a:t> inflödet</a:t>
            </a:r>
            <a:r>
              <a:rPr spc="-5" dirty="0"/>
              <a:t> </a:t>
            </a:r>
            <a:r>
              <a:rPr spc="-20" dirty="0"/>
              <a:t>av</a:t>
            </a:r>
            <a:r>
              <a:rPr spc="-15" dirty="0"/>
              <a:t> kandidater</a:t>
            </a:r>
          </a:p>
          <a:p>
            <a:pPr marL="456565" marR="508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56565" algn="l"/>
                <a:tab pos="457200" algn="l"/>
              </a:tabLst>
            </a:pPr>
            <a:r>
              <a:rPr b="1" spc="-10" dirty="0">
                <a:latin typeface="Calibri"/>
                <a:cs typeface="Calibri"/>
              </a:rPr>
              <a:t>”En</a:t>
            </a:r>
            <a:r>
              <a:rPr b="1" spc="-5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väg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in”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–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guida</a:t>
            </a:r>
            <a:r>
              <a:rPr b="1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kandidaterna</a:t>
            </a:r>
            <a:r>
              <a:rPr b="1" spc="5" dirty="0">
                <a:latin typeface="Calibri"/>
                <a:cs typeface="Calibri"/>
              </a:rPr>
              <a:t> </a:t>
            </a:r>
            <a:r>
              <a:rPr dirty="0"/>
              <a:t>till</a:t>
            </a:r>
            <a:r>
              <a:rPr spc="-10" dirty="0"/>
              <a:t> </a:t>
            </a:r>
            <a:r>
              <a:rPr spc="-30" dirty="0"/>
              <a:t>rätt </a:t>
            </a:r>
            <a:r>
              <a:rPr spc="-550" dirty="0"/>
              <a:t> </a:t>
            </a:r>
            <a:r>
              <a:rPr spc="-10" dirty="0"/>
              <a:t>roll,</a:t>
            </a:r>
            <a:r>
              <a:rPr spc="-20" dirty="0"/>
              <a:t> </a:t>
            </a:r>
            <a:r>
              <a:rPr spc="-5" dirty="0"/>
              <a:t>i</a:t>
            </a:r>
            <a:r>
              <a:rPr spc="-15" dirty="0"/>
              <a:t> </a:t>
            </a:r>
            <a:r>
              <a:rPr spc="-10" dirty="0"/>
              <a:t>stället</a:t>
            </a:r>
            <a:r>
              <a:rPr spc="-5" dirty="0"/>
              <a:t> </a:t>
            </a:r>
            <a:r>
              <a:rPr spc="-25" dirty="0"/>
              <a:t>för</a:t>
            </a:r>
            <a:r>
              <a:rPr dirty="0"/>
              <a:t> </a:t>
            </a:r>
            <a:r>
              <a:rPr spc="-20" dirty="0"/>
              <a:t>att</a:t>
            </a:r>
            <a:r>
              <a:rPr spc="-15" dirty="0"/>
              <a:t> leta</a:t>
            </a:r>
            <a:r>
              <a:rPr spc="-5" dirty="0"/>
              <a:t> i </a:t>
            </a:r>
            <a:r>
              <a:rPr dirty="0"/>
              <a:t>en</a:t>
            </a:r>
            <a:r>
              <a:rPr spc="-10" dirty="0"/>
              <a:t> uppsjö</a:t>
            </a:r>
            <a:r>
              <a:rPr spc="5" dirty="0"/>
              <a:t> </a:t>
            </a:r>
            <a:r>
              <a:rPr spc="-20" dirty="0"/>
              <a:t>av </a:t>
            </a:r>
            <a:r>
              <a:rPr spc="-15" dirty="0"/>
              <a:t> </a:t>
            </a:r>
            <a:r>
              <a:rPr spc="-5" dirty="0"/>
              <a:t>annonser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999731" y="3102578"/>
            <a:ext cx="5943600" cy="6309360"/>
            <a:chOff x="6999731" y="3102578"/>
            <a:chExt cx="5943600" cy="6309360"/>
          </a:xfrm>
        </p:grpSpPr>
        <p:sp>
          <p:nvSpPr>
            <p:cNvPr id="6" name="object 6"/>
            <p:cNvSpPr/>
            <p:nvPr/>
          </p:nvSpPr>
          <p:spPr>
            <a:xfrm>
              <a:off x="6999731" y="3102578"/>
              <a:ext cx="5943600" cy="6309360"/>
            </a:xfrm>
            <a:custGeom>
              <a:avLst/>
              <a:gdLst/>
              <a:ahLst/>
              <a:cxnLst/>
              <a:rect l="l" t="t" r="r" b="b"/>
              <a:pathLst>
                <a:path w="5943600" h="6309359">
                  <a:moveTo>
                    <a:pt x="5943272" y="207"/>
                  </a:moveTo>
                  <a:lnTo>
                    <a:pt x="-176" y="207"/>
                  </a:lnTo>
                  <a:lnTo>
                    <a:pt x="-176" y="6309407"/>
                  </a:lnTo>
                  <a:lnTo>
                    <a:pt x="5943272" y="6309407"/>
                  </a:lnTo>
                  <a:lnTo>
                    <a:pt x="5943272" y="207"/>
                  </a:lnTo>
                  <a:close/>
                </a:path>
              </a:pathLst>
            </a:custGeom>
            <a:solidFill>
              <a:srgbClr val="E4E4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48499" y="4294523"/>
              <a:ext cx="5844213" cy="280855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3248132" y="3102578"/>
            <a:ext cx="5943600" cy="5089214"/>
          </a:xfrm>
          <a:prstGeom prst="rect">
            <a:avLst/>
          </a:prstGeom>
          <a:solidFill>
            <a:srgbClr val="E4E4E4"/>
          </a:solidFill>
        </p:spPr>
        <p:txBody>
          <a:bodyPr vert="horz" wrap="square" lIns="0" tIns="86995" rIns="0" bIns="0" rtlCol="0">
            <a:spAutoFit/>
          </a:bodyPr>
          <a:lstStyle/>
          <a:p>
            <a:pPr marL="434340" marR="632460" indent="-3429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500" b="1" spc="-35" dirty="0">
                <a:latin typeface="Calibri"/>
                <a:cs typeface="Calibri"/>
              </a:rPr>
              <a:t>Testverktyg</a:t>
            </a:r>
            <a:r>
              <a:rPr sz="2500" b="1" spc="10" dirty="0">
                <a:latin typeface="Calibri"/>
                <a:cs typeface="Calibri"/>
              </a:rPr>
              <a:t> </a:t>
            </a:r>
            <a:r>
              <a:rPr sz="2500" b="1" spc="-5" dirty="0">
                <a:latin typeface="Calibri"/>
                <a:cs typeface="Calibri"/>
              </a:rPr>
              <a:t>–</a:t>
            </a:r>
            <a:r>
              <a:rPr sz="2500" b="1" dirty="0">
                <a:latin typeface="Calibri"/>
                <a:cs typeface="Calibri"/>
              </a:rPr>
              <a:t> </a:t>
            </a:r>
            <a:r>
              <a:rPr sz="2500" b="1" spc="-15" dirty="0">
                <a:latin typeface="Calibri"/>
                <a:cs typeface="Calibri"/>
              </a:rPr>
              <a:t>ta</a:t>
            </a:r>
            <a:r>
              <a:rPr sz="2500" b="1" spc="-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ställning </a:t>
            </a:r>
            <a:r>
              <a:rPr sz="2500" dirty="0">
                <a:latin typeface="Calibri"/>
                <a:cs typeface="Calibri"/>
              </a:rPr>
              <a:t>till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vilken 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testleverantör </a:t>
            </a:r>
            <a:r>
              <a:rPr sz="2500" spc="-10" dirty="0">
                <a:latin typeface="Calibri"/>
                <a:cs typeface="Calibri"/>
              </a:rPr>
              <a:t>som </a:t>
            </a:r>
            <a:r>
              <a:rPr sz="2500" spc="-15" dirty="0">
                <a:latin typeface="Calibri"/>
                <a:cs typeface="Calibri"/>
              </a:rPr>
              <a:t>bäst </a:t>
            </a:r>
            <a:r>
              <a:rPr sz="2500" spc="-5" dirty="0">
                <a:latin typeface="Calibri"/>
                <a:cs typeface="Calibri"/>
              </a:rPr>
              <a:t>möter </a:t>
            </a:r>
            <a:r>
              <a:rPr sz="2500" spc="-10" dirty="0">
                <a:latin typeface="Calibri"/>
                <a:cs typeface="Calibri"/>
              </a:rPr>
              <a:t>Region </a:t>
            </a:r>
            <a:r>
              <a:rPr sz="2500" spc="-55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Västmanlands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behov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nu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och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framöver</a:t>
            </a:r>
            <a:endParaRPr sz="2500" dirty="0">
              <a:latin typeface="Calibri"/>
              <a:cs typeface="Calibri"/>
            </a:endParaRPr>
          </a:p>
          <a:p>
            <a:pPr marL="434340" marR="635000" indent="-342900">
              <a:lnSpc>
                <a:spcPct val="100000"/>
              </a:lnSpc>
              <a:buFont typeface="Arial"/>
              <a:buChar char="•"/>
              <a:tabLst>
                <a:tab pos="434340" algn="l"/>
                <a:tab pos="434975" algn="l"/>
              </a:tabLst>
            </a:pPr>
            <a:r>
              <a:rPr sz="2500" b="1" spc="-20" dirty="0" err="1">
                <a:latin typeface="Calibri"/>
                <a:cs typeface="Calibri"/>
              </a:rPr>
              <a:t>Komplettera</a:t>
            </a:r>
            <a:r>
              <a:rPr sz="2500" b="1" spc="-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befintlig</a:t>
            </a:r>
            <a:r>
              <a:rPr sz="2500" b="1" spc="-1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digital </a:t>
            </a:r>
            <a:r>
              <a:rPr sz="2500" b="1" spc="-5" dirty="0">
                <a:latin typeface="Calibri"/>
                <a:cs typeface="Calibri"/>
              </a:rPr>
              <a:t> chefsutbildning</a:t>
            </a:r>
            <a:r>
              <a:rPr sz="2500" b="1" spc="-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med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utbildning</a:t>
            </a:r>
            <a:r>
              <a:rPr sz="2500" spc="-5" dirty="0">
                <a:latin typeface="Calibri"/>
                <a:cs typeface="Calibri"/>
              </a:rPr>
              <a:t> i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bias,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kandidatupplevelse</a:t>
            </a:r>
            <a:r>
              <a:rPr sz="2500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&amp;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intervjuteknik</a:t>
            </a:r>
            <a:endParaRPr sz="2500" dirty="0">
              <a:latin typeface="Calibri"/>
              <a:cs typeface="Calibri"/>
            </a:endParaRPr>
          </a:p>
          <a:p>
            <a:pPr marL="434340" marR="129730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4340" algn="l"/>
                <a:tab pos="434975" algn="l"/>
                <a:tab pos="4168775" algn="l"/>
              </a:tabLst>
            </a:pPr>
            <a:r>
              <a:rPr sz="2500" b="1" spc="-20" dirty="0">
                <a:latin typeface="Calibri"/>
                <a:cs typeface="Calibri"/>
              </a:rPr>
              <a:t>Använd</a:t>
            </a:r>
            <a:r>
              <a:rPr sz="2500" b="1" spc="5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ReachMee</a:t>
            </a:r>
            <a:r>
              <a:rPr sz="2500" b="1" spc="50" dirty="0">
                <a:latin typeface="Calibri"/>
                <a:cs typeface="Calibri"/>
              </a:rPr>
              <a:t> </a:t>
            </a:r>
            <a:r>
              <a:rPr sz="2500" b="1" spc="-10" dirty="0">
                <a:latin typeface="Calibri"/>
                <a:cs typeface="Calibri"/>
              </a:rPr>
              <a:t>fullt</a:t>
            </a:r>
            <a:r>
              <a:rPr sz="2500" b="1" spc="-5" dirty="0">
                <a:latin typeface="Calibri"/>
                <a:cs typeface="Calibri"/>
              </a:rPr>
              <a:t> ut</a:t>
            </a:r>
            <a:r>
              <a:rPr sz="2500" b="1" spc="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-	t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ex </a:t>
            </a:r>
            <a:r>
              <a:rPr sz="2500" spc="-55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händelsemotor,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30" dirty="0">
                <a:latin typeface="Calibri"/>
                <a:cs typeface="Calibri"/>
              </a:rPr>
              <a:t>urvalsfrågor, 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5" dirty="0" err="1">
                <a:latin typeface="Calibri"/>
                <a:cs typeface="Calibri"/>
              </a:rPr>
              <a:t>tidsbokningsfunktion</a:t>
            </a:r>
            <a:endParaRPr lang="sv-SE" sz="2500" spc="-5" dirty="0">
              <a:latin typeface="Calibri"/>
              <a:cs typeface="Calibri"/>
            </a:endParaRPr>
          </a:p>
          <a:p>
            <a:pPr marL="434340" marR="129730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4340" algn="l"/>
                <a:tab pos="434975" algn="l"/>
                <a:tab pos="4168775" algn="l"/>
              </a:tabLst>
            </a:pPr>
            <a:r>
              <a:rPr lang="sv-SE" sz="2500" b="1" spc="-5">
                <a:latin typeface="Calibri"/>
                <a:cs typeface="Calibri"/>
              </a:rPr>
              <a:t>Digital referenstagning- </a:t>
            </a:r>
            <a:r>
              <a:rPr lang="sv-SE" sz="2500" spc="-5" dirty="0">
                <a:latin typeface="Calibri"/>
                <a:cs typeface="Calibri"/>
              </a:rPr>
              <a:t>utöka ytterligare och utveckla. Höjer validiteten på referenserna och effektiviteten i processen.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1331" y="2514314"/>
            <a:ext cx="5943600" cy="506095"/>
          </a:xfrm>
          <a:custGeom>
            <a:avLst/>
            <a:gdLst/>
            <a:ahLst/>
            <a:cxnLst/>
            <a:rect l="l" t="t" r="r" b="b"/>
            <a:pathLst>
              <a:path w="5943600" h="506094">
                <a:moveTo>
                  <a:pt x="5943430" y="222"/>
                </a:moveTo>
                <a:lnTo>
                  <a:pt x="-18" y="222"/>
                </a:lnTo>
                <a:lnTo>
                  <a:pt x="-18" y="506177"/>
                </a:lnTo>
                <a:lnTo>
                  <a:pt x="5943430" y="506177"/>
                </a:lnTo>
                <a:lnTo>
                  <a:pt x="5943430" y="222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51331" y="2514314"/>
            <a:ext cx="5943600" cy="506095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2400" b="1" spc="-10" dirty="0">
                <a:latin typeface="Calibri"/>
                <a:cs typeface="Calibri"/>
              </a:rPr>
              <a:t>Arbetssätt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99731" y="2514314"/>
            <a:ext cx="5943600" cy="506095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2400" b="1" spc="-5" dirty="0">
                <a:latin typeface="Calibri"/>
                <a:cs typeface="Calibri"/>
              </a:rPr>
              <a:t>Rekryteringsprocesser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48132" y="2514314"/>
            <a:ext cx="5943600" cy="506095"/>
          </a:xfrm>
          <a:prstGeom prst="rect">
            <a:avLst/>
          </a:prstGeom>
          <a:solidFill>
            <a:srgbClr val="B1B1B1"/>
          </a:solidFill>
        </p:spPr>
        <p:txBody>
          <a:bodyPr vert="horz" wrap="square" lIns="0" tIns="508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2400" b="1" spc="-25" dirty="0">
                <a:latin typeface="Calibri"/>
                <a:cs typeface="Calibri"/>
              </a:rPr>
              <a:t>Verktyg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358</Words>
  <Application>Microsoft Office PowerPoint</Application>
  <PresentationFormat>Anpassad</PresentationFormat>
  <Paragraphs>38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Genomlysning - rekryteringsprocessen</vt:lpstr>
      <vt:lpstr>Genomlysning av rekryteringsprocessen</vt:lpstr>
      <vt:lpstr>Nuläge – summering &amp; slutsatser</vt:lpstr>
      <vt:lpstr>Summering: Rekommendation – utveckling av rekryteringsarbetet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Oberoende hyrsjuksköterskor</dc:title>
  <dc:creator>Frida Proos</dc:creator>
  <cp:lastModifiedBy>Caroline Andersson</cp:lastModifiedBy>
  <cp:revision>8</cp:revision>
  <dcterms:created xsi:type="dcterms:W3CDTF">2023-02-07T09:05:22Z</dcterms:created>
  <dcterms:modified xsi:type="dcterms:W3CDTF">2023-06-26T09:34:00Z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2023-01-31T00:00:00Z</vt:filetime>
  </property>
  <property fmtid="{D5CDD505-2E9C-101B-9397-08002B2CF9AE}" pid="3" name="Creator">
    <vt:lpwstr>Microsoft® PowerPoint® för Microsoft 365</vt:lpwstr>
  </property>
  <property fmtid="{D5CDD505-2E9C-101B-9397-08002B2CF9AE}" pid="4" name="LastSaved">
    <vt:filetime>2023-02-07T00:00:00Z</vt:filetime>
  </property>
</Properties>
</file>