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4"/>
    <p:sldMasterId id="2147483648" r:id="rId5"/>
    <p:sldMasterId id="2147483703" r:id="rId6"/>
  </p:sldMasterIdLst>
  <p:notesMasterIdLst>
    <p:notesMasterId r:id="rId16"/>
  </p:notesMasterIdLst>
  <p:sldIdLst>
    <p:sldId id="256" r:id="rId7"/>
    <p:sldId id="521" r:id="rId8"/>
    <p:sldId id="522" r:id="rId9"/>
    <p:sldId id="493" r:id="rId10"/>
    <p:sldId id="494" r:id="rId11"/>
    <p:sldId id="259" r:id="rId12"/>
    <p:sldId id="258" r:id="rId13"/>
    <p:sldId id="261" r:id="rId14"/>
    <p:sldId id="365" r:id="rId15"/>
  </p:sldIdLst>
  <p:sldSz cx="20104100" cy="11309350"/>
  <p:notesSz cx="20104100" cy="113093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AEDF2"/>
    <a:srgbClr val="DFECF9"/>
    <a:srgbClr val="DCEEEB"/>
    <a:srgbClr val="E9F6F7"/>
    <a:srgbClr val="F4DEE6"/>
    <a:srgbClr val="DFFFFF"/>
    <a:srgbClr val="E1F6FF"/>
    <a:srgbClr val="D2E6F5"/>
    <a:srgbClr val="E8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Format med tema 2 - dekorfärg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89018" autoAdjust="0"/>
  </p:normalViewPr>
  <p:slideViewPr>
    <p:cSldViewPr>
      <p:cViewPr varScale="1">
        <p:scale>
          <a:sx n="96" d="100"/>
          <a:sy n="96" d="100"/>
        </p:scale>
        <p:origin x="2616" y="78"/>
      </p:cViewPr>
      <p:guideLst>
        <p:guide orient="horz" pos="2880"/>
        <p:guide pos="220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8" d="100"/>
          <a:sy n="68" d="100"/>
        </p:scale>
        <p:origin x="4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9DA37D-5B65-4B16-BE9D-142A9B879D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20946E32-E81A-4B49-A43E-0637FF7CB6DE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sv-SE" sz="3200" b="1"/>
            <a:t>Tre mycket viktiga förmågor</a:t>
          </a:r>
        </a:p>
      </dgm:t>
    </dgm:pt>
    <dgm:pt modelId="{56B35427-652B-4929-9A62-9CE3B29C21F5}" type="sibTrans" cxnId="{BBD6C297-766F-4A7B-AEAC-CFC6763C4992}">
      <dgm:prSet/>
      <dgm:spPr/>
      <dgm:t>
        <a:bodyPr/>
        <a:lstStyle/>
        <a:p>
          <a:endParaRPr lang="sv-SE" sz="3200"/>
        </a:p>
      </dgm:t>
    </dgm:pt>
    <dgm:pt modelId="{8C2D8371-2BA8-4BC9-B2E6-48DF3E1B4C5D}" type="parTrans" cxnId="{BBD6C297-766F-4A7B-AEAC-CFC6763C4992}">
      <dgm:prSet/>
      <dgm:spPr/>
      <dgm:t>
        <a:bodyPr/>
        <a:lstStyle/>
        <a:p>
          <a:endParaRPr lang="sv-SE" sz="3200"/>
        </a:p>
      </dgm:t>
    </dgm:pt>
    <dgm:pt modelId="{F76D4434-F99D-4117-9B65-15AE41829B62}" type="pres">
      <dgm:prSet presAssocID="{409DA37D-5B65-4B16-BE9D-142A9B879D7C}" presName="linear" presStyleCnt="0">
        <dgm:presLayoutVars>
          <dgm:animLvl val="lvl"/>
          <dgm:resizeHandles val="exact"/>
        </dgm:presLayoutVars>
      </dgm:prSet>
      <dgm:spPr/>
    </dgm:pt>
    <dgm:pt modelId="{5596F55F-FB70-4828-8325-6A9D6F156C9A}" type="pres">
      <dgm:prSet presAssocID="{20946E32-E81A-4B49-A43E-0637FF7CB6DE}" presName="parentText" presStyleLbl="node1" presStyleIdx="0" presStyleCnt="1" custLinFactY="-61877" custLinFactNeighborY="-100000">
        <dgm:presLayoutVars>
          <dgm:chMax val="0"/>
          <dgm:bulletEnabled val="1"/>
        </dgm:presLayoutVars>
      </dgm:prSet>
      <dgm:spPr/>
    </dgm:pt>
  </dgm:ptLst>
  <dgm:cxnLst>
    <dgm:cxn modelId="{379B2C10-C0C1-401B-8948-AEECCC24B1ED}" type="presOf" srcId="{20946E32-E81A-4B49-A43E-0637FF7CB6DE}" destId="{5596F55F-FB70-4828-8325-6A9D6F156C9A}" srcOrd="0" destOrd="0" presId="urn:microsoft.com/office/officeart/2005/8/layout/vList2"/>
    <dgm:cxn modelId="{0B660590-46FF-4B5E-A278-99B8D72E8FEF}" type="presOf" srcId="{409DA37D-5B65-4B16-BE9D-142A9B879D7C}" destId="{F76D4434-F99D-4117-9B65-15AE41829B62}" srcOrd="0" destOrd="0" presId="urn:microsoft.com/office/officeart/2005/8/layout/vList2"/>
    <dgm:cxn modelId="{BBD6C297-766F-4A7B-AEAC-CFC6763C4992}" srcId="{409DA37D-5B65-4B16-BE9D-142A9B879D7C}" destId="{20946E32-E81A-4B49-A43E-0637FF7CB6DE}" srcOrd="0" destOrd="0" parTransId="{8C2D8371-2BA8-4BC9-B2E6-48DF3E1B4C5D}" sibTransId="{56B35427-652B-4929-9A62-9CE3B29C21F5}"/>
    <dgm:cxn modelId="{F2E3B27A-778A-4D95-AC02-DEA3F38D9C2B}" type="presParOf" srcId="{F76D4434-F99D-4117-9B65-15AE41829B62}" destId="{5596F55F-FB70-4828-8325-6A9D6F156C9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C5851C-7DA1-4DDC-B24C-A98A3FBA730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F1C94D0-C444-4239-ABBE-167E9AE378B8}">
      <dgm:prSet phldrT="[Text]" custT="1"/>
      <dgm:spPr>
        <a:solidFill>
          <a:srgbClr val="FF0000"/>
        </a:solidFill>
        <a:ln w="76200">
          <a:solidFill>
            <a:schemeClr val="bg1"/>
          </a:solidFill>
        </a:ln>
      </dgm:spPr>
      <dgm:t>
        <a:bodyPr/>
        <a:lstStyle/>
        <a:p>
          <a:br>
            <a:rPr lang="sv-SE" sz="4000"/>
          </a:br>
          <a:br>
            <a:rPr lang="sv-SE" sz="4000"/>
          </a:br>
          <a:r>
            <a:rPr lang="sv-SE" sz="3200" b="1">
              <a:solidFill>
                <a:schemeClr val="bg1"/>
              </a:solidFill>
              <a:latin typeface="+mj-lt"/>
            </a:rPr>
            <a:t>UTRYM</a:t>
          </a:r>
          <a:endParaRPr lang="sv-SE" sz="3400" b="1">
            <a:solidFill>
              <a:schemeClr val="bg1"/>
            </a:solidFill>
            <a:latin typeface="+mj-lt"/>
          </a:endParaRPr>
        </a:p>
      </dgm:t>
    </dgm:pt>
    <dgm:pt modelId="{EB9F7E2B-F3DB-4BF4-B38C-EBD94B42F21E}" type="parTrans" cxnId="{0170F5C3-C263-4CC8-AF2D-E023FB8D8BFE}">
      <dgm:prSet/>
      <dgm:spPr/>
      <dgm:t>
        <a:bodyPr/>
        <a:lstStyle/>
        <a:p>
          <a:endParaRPr lang="sv-SE" sz="1050"/>
        </a:p>
      </dgm:t>
    </dgm:pt>
    <dgm:pt modelId="{14B9DAB9-001F-4D20-A453-C48FB5BFA821}" type="sibTrans" cxnId="{0170F5C3-C263-4CC8-AF2D-E023FB8D8BFE}">
      <dgm:prSet/>
      <dgm:spPr/>
      <dgm:t>
        <a:bodyPr/>
        <a:lstStyle/>
        <a:p>
          <a:endParaRPr lang="sv-SE" sz="1050"/>
        </a:p>
      </dgm:t>
    </dgm:pt>
    <dgm:pt modelId="{43F2EC90-7226-4783-979E-153EBD5A867C}">
      <dgm:prSet phldrT="[Text]" custT="1"/>
      <dgm:spPr>
        <a:solidFill>
          <a:srgbClr val="FFC00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7200" b="1">
              <a:solidFill>
                <a:schemeClr val="bg1"/>
              </a:solidFill>
              <a:latin typeface="+mj-lt"/>
            </a:rPr>
            <a:t>AGERA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AF27617B-BBC8-4190-84C4-E4BA4096A906}" type="parTrans" cxnId="{EA6A7BCF-6DE3-4F60-ACCA-A6D902AD4CC3}">
      <dgm:prSet/>
      <dgm:spPr/>
      <dgm:t>
        <a:bodyPr/>
        <a:lstStyle/>
        <a:p>
          <a:endParaRPr lang="sv-SE" sz="1050"/>
        </a:p>
      </dgm:t>
    </dgm:pt>
    <dgm:pt modelId="{3D8F95D1-4A0D-4D83-A649-DAA6B9BCF3B8}" type="sibTrans" cxnId="{EA6A7BCF-6DE3-4F60-ACCA-A6D902AD4CC3}">
      <dgm:prSet/>
      <dgm:spPr/>
      <dgm:t>
        <a:bodyPr/>
        <a:lstStyle/>
        <a:p>
          <a:endParaRPr lang="sv-SE" sz="1050"/>
        </a:p>
      </dgm:t>
    </dgm:pt>
    <dgm:pt modelId="{93F72842-CFE2-4A0D-A036-452D9D248AEA}">
      <dgm:prSet phldrT="[Text]" custT="1"/>
      <dgm:spPr>
        <a:solidFill>
          <a:srgbClr val="00B05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8000" b="1">
              <a:solidFill>
                <a:schemeClr val="bg1"/>
              </a:solidFill>
              <a:latin typeface="+mj-lt"/>
            </a:rPr>
            <a:t>FÖREBYGG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B83B7C0D-D4F6-4EC2-BDBD-42FDCDF640D7}" type="sibTrans" cxnId="{DF5126AD-DCEE-493A-9F91-AFB990D39413}">
      <dgm:prSet/>
      <dgm:spPr/>
      <dgm:t>
        <a:bodyPr/>
        <a:lstStyle/>
        <a:p>
          <a:endParaRPr lang="sv-SE" sz="1050"/>
        </a:p>
      </dgm:t>
    </dgm:pt>
    <dgm:pt modelId="{2501D59F-9B0D-4CC8-868C-47DE22D8BDA5}" type="parTrans" cxnId="{DF5126AD-DCEE-493A-9F91-AFB990D39413}">
      <dgm:prSet/>
      <dgm:spPr/>
      <dgm:t>
        <a:bodyPr/>
        <a:lstStyle/>
        <a:p>
          <a:endParaRPr lang="sv-SE" sz="1050"/>
        </a:p>
      </dgm:t>
    </dgm:pt>
    <dgm:pt modelId="{81DC7DF2-23AA-4DE1-9828-0A35DE7E0F98}" type="pres">
      <dgm:prSet presAssocID="{8DC5851C-7DA1-4DDC-B24C-A98A3FBA730F}" presName="Name0" presStyleCnt="0">
        <dgm:presLayoutVars>
          <dgm:dir/>
          <dgm:animLvl val="lvl"/>
          <dgm:resizeHandles val="exact"/>
        </dgm:presLayoutVars>
      </dgm:prSet>
      <dgm:spPr/>
    </dgm:pt>
    <dgm:pt modelId="{0C95001E-3E17-4AA0-B34E-B3D243B34696}" type="pres">
      <dgm:prSet presAssocID="{0F1C94D0-C444-4239-ABBE-167E9AE378B8}" presName="Name8" presStyleCnt="0"/>
      <dgm:spPr/>
    </dgm:pt>
    <dgm:pt modelId="{2F4B2BCE-FE31-4675-92DE-E391F603991F}" type="pres">
      <dgm:prSet presAssocID="{0F1C94D0-C444-4239-ABBE-167E9AE378B8}" presName="level" presStyleLbl="node1" presStyleIdx="0" presStyleCnt="3">
        <dgm:presLayoutVars>
          <dgm:chMax val="1"/>
          <dgm:bulletEnabled val="1"/>
        </dgm:presLayoutVars>
      </dgm:prSet>
      <dgm:spPr/>
    </dgm:pt>
    <dgm:pt modelId="{9E127A08-28D6-493B-8915-53FE62911C90}" type="pres">
      <dgm:prSet presAssocID="{0F1C94D0-C444-4239-ABBE-167E9AE378B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DFFC7BE-3D23-4C6E-BE91-E54AFC675CB0}" type="pres">
      <dgm:prSet presAssocID="{43F2EC90-7226-4783-979E-153EBD5A867C}" presName="Name8" presStyleCnt="0"/>
      <dgm:spPr/>
    </dgm:pt>
    <dgm:pt modelId="{B724B199-FD2A-43FB-A09D-F8F71D8BACCB}" type="pres">
      <dgm:prSet presAssocID="{43F2EC90-7226-4783-979E-153EBD5A867C}" presName="level" presStyleLbl="node1" presStyleIdx="1" presStyleCnt="3">
        <dgm:presLayoutVars>
          <dgm:chMax val="1"/>
          <dgm:bulletEnabled val="1"/>
        </dgm:presLayoutVars>
      </dgm:prSet>
      <dgm:spPr/>
    </dgm:pt>
    <dgm:pt modelId="{83F4D39E-2D4E-41E9-A03B-9755F8352F4B}" type="pres">
      <dgm:prSet presAssocID="{43F2EC90-7226-4783-979E-153EBD5A867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BA7FA57-032E-4410-8F2A-5121BE79970B}" type="pres">
      <dgm:prSet presAssocID="{93F72842-CFE2-4A0D-A036-452D9D248AEA}" presName="Name8" presStyleCnt="0"/>
      <dgm:spPr/>
    </dgm:pt>
    <dgm:pt modelId="{A682D4EF-EE07-44DF-86A6-F4B2343B184F}" type="pres">
      <dgm:prSet presAssocID="{93F72842-CFE2-4A0D-A036-452D9D248AEA}" presName="level" presStyleLbl="node1" presStyleIdx="2" presStyleCnt="3">
        <dgm:presLayoutVars>
          <dgm:chMax val="1"/>
          <dgm:bulletEnabled val="1"/>
        </dgm:presLayoutVars>
      </dgm:prSet>
      <dgm:spPr/>
    </dgm:pt>
    <dgm:pt modelId="{27B816B5-23D1-4A1E-BE93-DFDE50C52E97}" type="pres">
      <dgm:prSet presAssocID="{93F72842-CFE2-4A0D-A036-452D9D248AE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1951112-CF23-468E-BA43-716F27DF1D0D}" type="presOf" srcId="{8DC5851C-7DA1-4DDC-B24C-A98A3FBA730F}" destId="{81DC7DF2-23AA-4DE1-9828-0A35DE7E0F98}" srcOrd="0" destOrd="0" presId="urn:microsoft.com/office/officeart/2005/8/layout/pyramid1"/>
    <dgm:cxn modelId="{A672CE67-FF55-4C18-96BD-43DD300DCC3D}" type="presOf" srcId="{43F2EC90-7226-4783-979E-153EBD5A867C}" destId="{83F4D39E-2D4E-41E9-A03B-9755F8352F4B}" srcOrd="1" destOrd="0" presId="urn:microsoft.com/office/officeart/2005/8/layout/pyramid1"/>
    <dgm:cxn modelId="{B50F9D8B-4151-4075-A151-7A9025E87E40}" type="presOf" srcId="{93F72842-CFE2-4A0D-A036-452D9D248AEA}" destId="{27B816B5-23D1-4A1E-BE93-DFDE50C52E97}" srcOrd="1" destOrd="0" presId="urn:microsoft.com/office/officeart/2005/8/layout/pyramid1"/>
    <dgm:cxn modelId="{1437F7A1-F1A1-4CAA-8B31-742EAE61F94F}" type="presOf" srcId="{43F2EC90-7226-4783-979E-153EBD5A867C}" destId="{B724B199-FD2A-43FB-A09D-F8F71D8BACCB}" srcOrd="0" destOrd="0" presId="urn:microsoft.com/office/officeart/2005/8/layout/pyramid1"/>
    <dgm:cxn modelId="{DF5126AD-DCEE-493A-9F91-AFB990D39413}" srcId="{8DC5851C-7DA1-4DDC-B24C-A98A3FBA730F}" destId="{93F72842-CFE2-4A0D-A036-452D9D248AEA}" srcOrd="2" destOrd="0" parTransId="{2501D59F-9B0D-4CC8-868C-47DE22D8BDA5}" sibTransId="{B83B7C0D-D4F6-4EC2-BDBD-42FDCDF640D7}"/>
    <dgm:cxn modelId="{B863FFBF-E97F-4836-8B8D-25BC4F960483}" type="presOf" srcId="{0F1C94D0-C444-4239-ABBE-167E9AE378B8}" destId="{2F4B2BCE-FE31-4675-92DE-E391F603991F}" srcOrd="0" destOrd="0" presId="urn:microsoft.com/office/officeart/2005/8/layout/pyramid1"/>
    <dgm:cxn modelId="{0170F5C3-C263-4CC8-AF2D-E023FB8D8BFE}" srcId="{8DC5851C-7DA1-4DDC-B24C-A98A3FBA730F}" destId="{0F1C94D0-C444-4239-ABBE-167E9AE378B8}" srcOrd="0" destOrd="0" parTransId="{EB9F7E2B-F3DB-4BF4-B38C-EBD94B42F21E}" sibTransId="{14B9DAB9-001F-4D20-A453-C48FB5BFA821}"/>
    <dgm:cxn modelId="{EA6A7BCF-6DE3-4F60-ACCA-A6D902AD4CC3}" srcId="{8DC5851C-7DA1-4DDC-B24C-A98A3FBA730F}" destId="{43F2EC90-7226-4783-979E-153EBD5A867C}" srcOrd="1" destOrd="0" parTransId="{AF27617B-BBC8-4190-84C4-E4BA4096A906}" sibTransId="{3D8F95D1-4A0D-4D83-A649-DAA6B9BCF3B8}"/>
    <dgm:cxn modelId="{104B2AD1-B7FD-44A5-A904-3489BEA4373D}" type="presOf" srcId="{93F72842-CFE2-4A0D-A036-452D9D248AEA}" destId="{A682D4EF-EE07-44DF-86A6-F4B2343B184F}" srcOrd="0" destOrd="0" presId="urn:microsoft.com/office/officeart/2005/8/layout/pyramid1"/>
    <dgm:cxn modelId="{682EF7D6-2CFD-4853-A089-84EC3DF2B63A}" type="presOf" srcId="{0F1C94D0-C444-4239-ABBE-167E9AE378B8}" destId="{9E127A08-28D6-493B-8915-53FE62911C90}" srcOrd="1" destOrd="0" presId="urn:microsoft.com/office/officeart/2005/8/layout/pyramid1"/>
    <dgm:cxn modelId="{4FD18410-FF04-4709-B4E2-F76DD8170235}" type="presParOf" srcId="{81DC7DF2-23AA-4DE1-9828-0A35DE7E0F98}" destId="{0C95001E-3E17-4AA0-B34E-B3D243B34696}" srcOrd="0" destOrd="0" presId="urn:microsoft.com/office/officeart/2005/8/layout/pyramid1"/>
    <dgm:cxn modelId="{ACFC41C1-F84F-4605-A991-C58BFFD6938A}" type="presParOf" srcId="{0C95001E-3E17-4AA0-B34E-B3D243B34696}" destId="{2F4B2BCE-FE31-4675-92DE-E391F603991F}" srcOrd="0" destOrd="0" presId="urn:microsoft.com/office/officeart/2005/8/layout/pyramid1"/>
    <dgm:cxn modelId="{33C36B9C-9C5B-4C4F-9161-A3C2D2548337}" type="presParOf" srcId="{0C95001E-3E17-4AA0-B34E-B3D243B34696}" destId="{9E127A08-28D6-493B-8915-53FE62911C90}" srcOrd="1" destOrd="0" presId="urn:microsoft.com/office/officeart/2005/8/layout/pyramid1"/>
    <dgm:cxn modelId="{137EA6CE-E00C-4D10-9D20-545C774772BF}" type="presParOf" srcId="{81DC7DF2-23AA-4DE1-9828-0A35DE7E0F98}" destId="{2DFFC7BE-3D23-4C6E-BE91-E54AFC675CB0}" srcOrd="1" destOrd="0" presId="urn:microsoft.com/office/officeart/2005/8/layout/pyramid1"/>
    <dgm:cxn modelId="{C4E9BDDD-D1B9-4777-99B1-AF7A58CFDBB1}" type="presParOf" srcId="{2DFFC7BE-3D23-4C6E-BE91-E54AFC675CB0}" destId="{B724B199-FD2A-43FB-A09D-F8F71D8BACCB}" srcOrd="0" destOrd="0" presId="urn:microsoft.com/office/officeart/2005/8/layout/pyramid1"/>
    <dgm:cxn modelId="{73F2036A-90DD-4324-B50E-395DCC72605D}" type="presParOf" srcId="{2DFFC7BE-3D23-4C6E-BE91-E54AFC675CB0}" destId="{83F4D39E-2D4E-41E9-A03B-9755F8352F4B}" srcOrd="1" destOrd="0" presId="urn:microsoft.com/office/officeart/2005/8/layout/pyramid1"/>
    <dgm:cxn modelId="{E393F4DB-DAC2-4AD1-900F-9E346959B351}" type="presParOf" srcId="{81DC7DF2-23AA-4DE1-9828-0A35DE7E0F98}" destId="{BBA7FA57-032E-4410-8F2A-5121BE79970B}" srcOrd="2" destOrd="0" presId="urn:microsoft.com/office/officeart/2005/8/layout/pyramid1"/>
    <dgm:cxn modelId="{6EA87A6A-A662-451A-8B60-2071CAA27781}" type="presParOf" srcId="{BBA7FA57-032E-4410-8F2A-5121BE79970B}" destId="{A682D4EF-EE07-44DF-86A6-F4B2343B184F}" srcOrd="0" destOrd="0" presId="urn:microsoft.com/office/officeart/2005/8/layout/pyramid1"/>
    <dgm:cxn modelId="{B713628F-2A24-435F-8B49-0B43E489A70C}" type="presParOf" srcId="{BBA7FA57-032E-4410-8F2A-5121BE79970B}" destId="{27B816B5-23D1-4A1E-BE93-DFDE50C52E97}" srcOrd="1" destOrd="0" presId="urn:microsoft.com/office/officeart/2005/8/layout/pyramid1"/>
  </dgm:cxnLst>
  <dgm:bg/>
  <dgm:whole>
    <a:ln w="76200">
      <a:noFill/>
    </a:ln>
  </dgm:whole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C5851C-7DA1-4DDC-B24C-A98A3FBA730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F1C94D0-C444-4239-ABBE-167E9AE378B8}">
      <dgm:prSet phldrT="[Text]" custT="1"/>
      <dgm:spPr>
        <a:solidFill>
          <a:srgbClr val="FF0000"/>
        </a:solidFill>
        <a:ln w="76200">
          <a:solidFill>
            <a:schemeClr val="bg1"/>
          </a:solidFill>
        </a:ln>
      </dgm:spPr>
      <dgm:t>
        <a:bodyPr/>
        <a:lstStyle/>
        <a:p>
          <a:br>
            <a:rPr lang="sv-SE" sz="4000"/>
          </a:br>
          <a:br>
            <a:rPr lang="sv-SE" sz="4000"/>
          </a:br>
          <a:r>
            <a:rPr lang="sv-SE" sz="3200" b="1">
              <a:solidFill>
                <a:schemeClr val="bg1"/>
              </a:solidFill>
              <a:latin typeface="+mj-lt"/>
            </a:rPr>
            <a:t>UTRYM</a:t>
          </a:r>
          <a:endParaRPr lang="sv-SE" sz="3400" b="1">
            <a:solidFill>
              <a:schemeClr val="bg1"/>
            </a:solidFill>
            <a:latin typeface="+mj-lt"/>
          </a:endParaRPr>
        </a:p>
      </dgm:t>
    </dgm:pt>
    <dgm:pt modelId="{EB9F7E2B-F3DB-4BF4-B38C-EBD94B42F21E}" type="parTrans" cxnId="{0170F5C3-C263-4CC8-AF2D-E023FB8D8BFE}">
      <dgm:prSet/>
      <dgm:spPr/>
      <dgm:t>
        <a:bodyPr/>
        <a:lstStyle/>
        <a:p>
          <a:endParaRPr lang="sv-SE" sz="1050"/>
        </a:p>
      </dgm:t>
    </dgm:pt>
    <dgm:pt modelId="{14B9DAB9-001F-4D20-A453-C48FB5BFA821}" type="sibTrans" cxnId="{0170F5C3-C263-4CC8-AF2D-E023FB8D8BFE}">
      <dgm:prSet/>
      <dgm:spPr/>
      <dgm:t>
        <a:bodyPr/>
        <a:lstStyle/>
        <a:p>
          <a:endParaRPr lang="sv-SE" sz="1050"/>
        </a:p>
      </dgm:t>
    </dgm:pt>
    <dgm:pt modelId="{43F2EC90-7226-4783-979E-153EBD5A867C}">
      <dgm:prSet phldrT="[Text]" custT="1"/>
      <dgm:spPr>
        <a:solidFill>
          <a:srgbClr val="FFC00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7200" b="1">
              <a:solidFill>
                <a:schemeClr val="bg1"/>
              </a:solidFill>
              <a:latin typeface="+mj-lt"/>
            </a:rPr>
            <a:t>AGERA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AF27617B-BBC8-4190-84C4-E4BA4096A906}" type="parTrans" cxnId="{EA6A7BCF-6DE3-4F60-ACCA-A6D902AD4CC3}">
      <dgm:prSet/>
      <dgm:spPr/>
      <dgm:t>
        <a:bodyPr/>
        <a:lstStyle/>
        <a:p>
          <a:endParaRPr lang="sv-SE" sz="1050"/>
        </a:p>
      </dgm:t>
    </dgm:pt>
    <dgm:pt modelId="{3D8F95D1-4A0D-4D83-A649-DAA6B9BCF3B8}" type="sibTrans" cxnId="{EA6A7BCF-6DE3-4F60-ACCA-A6D902AD4CC3}">
      <dgm:prSet/>
      <dgm:spPr/>
      <dgm:t>
        <a:bodyPr/>
        <a:lstStyle/>
        <a:p>
          <a:endParaRPr lang="sv-SE" sz="1050"/>
        </a:p>
      </dgm:t>
    </dgm:pt>
    <dgm:pt modelId="{93F72842-CFE2-4A0D-A036-452D9D248AEA}">
      <dgm:prSet phldrT="[Text]" custT="1"/>
      <dgm:spPr>
        <a:solidFill>
          <a:srgbClr val="00B05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8000" b="1">
              <a:solidFill>
                <a:schemeClr val="bg1"/>
              </a:solidFill>
              <a:latin typeface="+mj-lt"/>
            </a:rPr>
            <a:t>FÖREBYGG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B83B7C0D-D4F6-4EC2-BDBD-42FDCDF640D7}" type="sibTrans" cxnId="{DF5126AD-DCEE-493A-9F91-AFB990D39413}">
      <dgm:prSet/>
      <dgm:spPr/>
      <dgm:t>
        <a:bodyPr/>
        <a:lstStyle/>
        <a:p>
          <a:endParaRPr lang="sv-SE" sz="1050"/>
        </a:p>
      </dgm:t>
    </dgm:pt>
    <dgm:pt modelId="{2501D59F-9B0D-4CC8-868C-47DE22D8BDA5}" type="parTrans" cxnId="{DF5126AD-DCEE-493A-9F91-AFB990D39413}">
      <dgm:prSet/>
      <dgm:spPr/>
      <dgm:t>
        <a:bodyPr/>
        <a:lstStyle/>
        <a:p>
          <a:endParaRPr lang="sv-SE" sz="1050"/>
        </a:p>
      </dgm:t>
    </dgm:pt>
    <dgm:pt modelId="{81DC7DF2-23AA-4DE1-9828-0A35DE7E0F98}" type="pres">
      <dgm:prSet presAssocID="{8DC5851C-7DA1-4DDC-B24C-A98A3FBA730F}" presName="Name0" presStyleCnt="0">
        <dgm:presLayoutVars>
          <dgm:dir/>
          <dgm:animLvl val="lvl"/>
          <dgm:resizeHandles val="exact"/>
        </dgm:presLayoutVars>
      </dgm:prSet>
      <dgm:spPr/>
    </dgm:pt>
    <dgm:pt modelId="{0C95001E-3E17-4AA0-B34E-B3D243B34696}" type="pres">
      <dgm:prSet presAssocID="{0F1C94D0-C444-4239-ABBE-167E9AE378B8}" presName="Name8" presStyleCnt="0"/>
      <dgm:spPr/>
    </dgm:pt>
    <dgm:pt modelId="{2F4B2BCE-FE31-4675-92DE-E391F603991F}" type="pres">
      <dgm:prSet presAssocID="{0F1C94D0-C444-4239-ABBE-167E9AE378B8}" presName="level" presStyleLbl="node1" presStyleIdx="0" presStyleCnt="3">
        <dgm:presLayoutVars>
          <dgm:chMax val="1"/>
          <dgm:bulletEnabled val="1"/>
        </dgm:presLayoutVars>
      </dgm:prSet>
      <dgm:spPr/>
    </dgm:pt>
    <dgm:pt modelId="{9E127A08-28D6-493B-8915-53FE62911C90}" type="pres">
      <dgm:prSet presAssocID="{0F1C94D0-C444-4239-ABBE-167E9AE378B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DFFC7BE-3D23-4C6E-BE91-E54AFC675CB0}" type="pres">
      <dgm:prSet presAssocID="{43F2EC90-7226-4783-979E-153EBD5A867C}" presName="Name8" presStyleCnt="0"/>
      <dgm:spPr/>
    </dgm:pt>
    <dgm:pt modelId="{B724B199-FD2A-43FB-A09D-F8F71D8BACCB}" type="pres">
      <dgm:prSet presAssocID="{43F2EC90-7226-4783-979E-153EBD5A867C}" presName="level" presStyleLbl="node1" presStyleIdx="1" presStyleCnt="3">
        <dgm:presLayoutVars>
          <dgm:chMax val="1"/>
          <dgm:bulletEnabled val="1"/>
        </dgm:presLayoutVars>
      </dgm:prSet>
      <dgm:spPr/>
    </dgm:pt>
    <dgm:pt modelId="{83F4D39E-2D4E-41E9-A03B-9755F8352F4B}" type="pres">
      <dgm:prSet presAssocID="{43F2EC90-7226-4783-979E-153EBD5A867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BA7FA57-032E-4410-8F2A-5121BE79970B}" type="pres">
      <dgm:prSet presAssocID="{93F72842-CFE2-4A0D-A036-452D9D248AEA}" presName="Name8" presStyleCnt="0"/>
      <dgm:spPr/>
    </dgm:pt>
    <dgm:pt modelId="{A682D4EF-EE07-44DF-86A6-F4B2343B184F}" type="pres">
      <dgm:prSet presAssocID="{93F72842-CFE2-4A0D-A036-452D9D248AEA}" presName="level" presStyleLbl="node1" presStyleIdx="2" presStyleCnt="3">
        <dgm:presLayoutVars>
          <dgm:chMax val="1"/>
          <dgm:bulletEnabled val="1"/>
        </dgm:presLayoutVars>
      </dgm:prSet>
      <dgm:spPr/>
    </dgm:pt>
    <dgm:pt modelId="{27B816B5-23D1-4A1E-BE93-DFDE50C52E97}" type="pres">
      <dgm:prSet presAssocID="{93F72842-CFE2-4A0D-A036-452D9D248AE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1951112-CF23-468E-BA43-716F27DF1D0D}" type="presOf" srcId="{8DC5851C-7DA1-4DDC-B24C-A98A3FBA730F}" destId="{81DC7DF2-23AA-4DE1-9828-0A35DE7E0F98}" srcOrd="0" destOrd="0" presId="urn:microsoft.com/office/officeart/2005/8/layout/pyramid1"/>
    <dgm:cxn modelId="{A672CE67-FF55-4C18-96BD-43DD300DCC3D}" type="presOf" srcId="{43F2EC90-7226-4783-979E-153EBD5A867C}" destId="{83F4D39E-2D4E-41E9-A03B-9755F8352F4B}" srcOrd="1" destOrd="0" presId="urn:microsoft.com/office/officeart/2005/8/layout/pyramid1"/>
    <dgm:cxn modelId="{B50F9D8B-4151-4075-A151-7A9025E87E40}" type="presOf" srcId="{93F72842-CFE2-4A0D-A036-452D9D248AEA}" destId="{27B816B5-23D1-4A1E-BE93-DFDE50C52E97}" srcOrd="1" destOrd="0" presId="urn:microsoft.com/office/officeart/2005/8/layout/pyramid1"/>
    <dgm:cxn modelId="{1437F7A1-F1A1-4CAA-8B31-742EAE61F94F}" type="presOf" srcId="{43F2EC90-7226-4783-979E-153EBD5A867C}" destId="{B724B199-FD2A-43FB-A09D-F8F71D8BACCB}" srcOrd="0" destOrd="0" presId="urn:microsoft.com/office/officeart/2005/8/layout/pyramid1"/>
    <dgm:cxn modelId="{DF5126AD-DCEE-493A-9F91-AFB990D39413}" srcId="{8DC5851C-7DA1-4DDC-B24C-A98A3FBA730F}" destId="{93F72842-CFE2-4A0D-A036-452D9D248AEA}" srcOrd="2" destOrd="0" parTransId="{2501D59F-9B0D-4CC8-868C-47DE22D8BDA5}" sibTransId="{B83B7C0D-D4F6-4EC2-BDBD-42FDCDF640D7}"/>
    <dgm:cxn modelId="{B863FFBF-E97F-4836-8B8D-25BC4F960483}" type="presOf" srcId="{0F1C94D0-C444-4239-ABBE-167E9AE378B8}" destId="{2F4B2BCE-FE31-4675-92DE-E391F603991F}" srcOrd="0" destOrd="0" presId="urn:microsoft.com/office/officeart/2005/8/layout/pyramid1"/>
    <dgm:cxn modelId="{0170F5C3-C263-4CC8-AF2D-E023FB8D8BFE}" srcId="{8DC5851C-7DA1-4DDC-B24C-A98A3FBA730F}" destId="{0F1C94D0-C444-4239-ABBE-167E9AE378B8}" srcOrd="0" destOrd="0" parTransId="{EB9F7E2B-F3DB-4BF4-B38C-EBD94B42F21E}" sibTransId="{14B9DAB9-001F-4D20-A453-C48FB5BFA821}"/>
    <dgm:cxn modelId="{EA6A7BCF-6DE3-4F60-ACCA-A6D902AD4CC3}" srcId="{8DC5851C-7DA1-4DDC-B24C-A98A3FBA730F}" destId="{43F2EC90-7226-4783-979E-153EBD5A867C}" srcOrd="1" destOrd="0" parTransId="{AF27617B-BBC8-4190-84C4-E4BA4096A906}" sibTransId="{3D8F95D1-4A0D-4D83-A649-DAA6B9BCF3B8}"/>
    <dgm:cxn modelId="{104B2AD1-B7FD-44A5-A904-3489BEA4373D}" type="presOf" srcId="{93F72842-CFE2-4A0D-A036-452D9D248AEA}" destId="{A682D4EF-EE07-44DF-86A6-F4B2343B184F}" srcOrd="0" destOrd="0" presId="urn:microsoft.com/office/officeart/2005/8/layout/pyramid1"/>
    <dgm:cxn modelId="{682EF7D6-2CFD-4853-A089-84EC3DF2B63A}" type="presOf" srcId="{0F1C94D0-C444-4239-ABBE-167E9AE378B8}" destId="{9E127A08-28D6-493B-8915-53FE62911C90}" srcOrd="1" destOrd="0" presId="urn:microsoft.com/office/officeart/2005/8/layout/pyramid1"/>
    <dgm:cxn modelId="{4FD18410-FF04-4709-B4E2-F76DD8170235}" type="presParOf" srcId="{81DC7DF2-23AA-4DE1-9828-0A35DE7E0F98}" destId="{0C95001E-3E17-4AA0-B34E-B3D243B34696}" srcOrd="0" destOrd="0" presId="urn:microsoft.com/office/officeart/2005/8/layout/pyramid1"/>
    <dgm:cxn modelId="{ACFC41C1-F84F-4605-A991-C58BFFD6938A}" type="presParOf" srcId="{0C95001E-3E17-4AA0-B34E-B3D243B34696}" destId="{2F4B2BCE-FE31-4675-92DE-E391F603991F}" srcOrd="0" destOrd="0" presId="urn:microsoft.com/office/officeart/2005/8/layout/pyramid1"/>
    <dgm:cxn modelId="{33C36B9C-9C5B-4C4F-9161-A3C2D2548337}" type="presParOf" srcId="{0C95001E-3E17-4AA0-B34E-B3D243B34696}" destId="{9E127A08-28D6-493B-8915-53FE62911C90}" srcOrd="1" destOrd="0" presId="urn:microsoft.com/office/officeart/2005/8/layout/pyramid1"/>
    <dgm:cxn modelId="{137EA6CE-E00C-4D10-9D20-545C774772BF}" type="presParOf" srcId="{81DC7DF2-23AA-4DE1-9828-0A35DE7E0F98}" destId="{2DFFC7BE-3D23-4C6E-BE91-E54AFC675CB0}" srcOrd="1" destOrd="0" presId="urn:microsoft.com/office/officeart/2005/8/layout/pyramid1"/>
    <dgm:cxn modelId="{C4E9BDDD-D1B9-4777-99B1-AF7A58CFDBB1}" type="presParOf" srcId="{2DFFC7BE-3D23-4C6E-BE91-E54AFC675CB0}" destId="{B724B199-FD2A-43FB-A09D-F8F71D8BACCB}" srcOrd="0" destOrd="0" presId="urn:microsoft.com/office/officeart/2005/8/layout/pyramid1"/>
    <dgm:cxn modelId="{73F2036A-90DD-4324-B50E-395DCC72605D}" type="presParOf" srcId="{2DFFC7BE-3D23-4C6E-BE91-E54AFC675CB0}" destId="{83F4D39E-2D4E-41E9-A03B-9755F8352F4B}" srcOrd="1" destOrd="0" presId="urn:microsoft.com/office/officeart/2005/8/layout/pyramid1"/>
    <dgm:cxn modelId="{E393F4DB-DAC2-4AD1-900F-9E346959B351}" type="presParOf" srcId="{81DC7DF2-23AA-4DE1-9828-0A35DE7E0F98}" destId="{BBA7FA57-032E-4410-8F2A-5121BE79970B}" srcOrd="2" destOrd="0" presId="urn:microsoft.com/office/officeart/2005/8/layout/pyramid1"/>
    <dgm:cxn modelId="{6EA87A6A-A662-451A-8B60-2071CAA27781}" type="presParOf" srcId="{BBA7FA57-032E-4410-8F2A-5121BE79970B}" destId="{A682D4EF-EE07-44DF-86A6-F4B2343B184F}" srcOrd="0" destOrd="0" presId="urn:microsoft.com/office/officeart/2005/8/layout/pyramid1"/>
    <dgm:cxn modelId="{B713628F-2A24-435F-8B49-0B43E489A70C}" type="presParOf" srcId="{BBA7FA57-032E-4410-8F2A-5121BE79970B}" destId="{27B816B5-23D1-4A1E-BE93-DFDE50C52E97}" srcOrd="1" destOrd="0" presId="urn:microsoft.com/office/officeart/2005/8/layout/pyramid1"/>
  </dgm:cxnLst>
  <dgm:bg/>
  <dgm:whole>
    <a:ln w="7620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C5851C-7DA1-4DDC-B24C-A98A3FBA730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F1C94D0-C444-4239-ABBE-167E9AE378B8}">
      <dgm:prSet phldrT="[Text]" custT="1"/>
      <dgm:spPr>
        <a:solidFill>
          <a:srgbClr val="FF0000"/>
        </a:solidFill>
        <a:ln w="76200">
          <a:solidFill>
            <a:schemeClr val="bg1"/>
          </a:solidFill>
        </a:ln>
      </dgm:spPr>
      <dgm:t>
        <a:bodyPr/>
        <a:lstStyle/>
        <a:p>
          <a:br>
            <a:rPr lang="sv-SE" sz="4000"/>
          </a:br>
          <a:br>
            <a:rPr lang="sv-SE" sz="4000"/>
          </a:br>
          <a:r>
            <a:rPr lang="sv-SE" sz="3200" b="1">
              <a:solidFill>
                <a:schemeClr val="bg1"/>
              </a:solidFill>
              <a:latin typeface="+mj-lt"/>
            </a:rPr>
            <a:t>UTRYM</a:t>
          </a:r>
          <a:endParaRPr lang="sv-SE" sz="3400" b="1">
            <a:solidFill>
              <a:schemeClr val="bg1"/>
            </a:solidFill>
            <a:latin typeface="+mj-lt"/>
          </a:endParaRPr>
        </a:p>
      </dgm:t>
    </dgm:pt>
    <dgm:pt modelId="{EB9F7E2B-F3DB-4BF4-B38C-EBD94B42F21E}" type="parTrans" cxnId="{0170F5C3-C263-4CC8-AF2D-E023FB8D8BFE}">
      <dgm:prSet/>
      <dgm:spPr/>
      <dgm:t>
        <a:bodyPr/>
        <a:lstStyle/>
        <a:p>
          <a:endParaRPr lang="sv-SE" sz="1050"/>
        </a:p>
      </dgm:t>
    </dgm:pt>
    <dgm:pt modelId="{14B9DAB9-001F-4D20-A453-C48FB5BFA821}" type="sibTrans" cxnId="{0170F5C3-C263-4CC8-AF2D-E023FB8D8BFE}">
      <dgm:prSet/>
      <dgm:spPr/>
      <dgm:t>
        <a:bodyPr/>
        <a:lstStyle/>
        <a:p>
          <a:endParaRPr lang="sv-SE" sz="1050"/>
        </a:p>
      </dgm:t>
    </dgm:pt>
    <dgm:pt modelId="{43F2EC90-7226-4783-979E-153EBD5A867C}">
      <dgm:prSet phldrT="[Text]" custT="1"/>
      <dgm:spPr>
        <a:solidFill>
          <a:srgbClr val="FFC00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7200" b="1">
              <a:solidFill>
                <a:schemeClr val="bg1"/>
              </a:solidFill>
              <a:latin typeface="+mj-lt"/>
            </a:rPr>
            <a:t>AGERA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AF27617B-BBC8-4190-84C4-E4BA4096A906}" type="parTrans" cxnId="{EA6A7BCF-6DE3-4F60-ACCA-A6D902AD4CC3}">
      <dgm:prSet/>
      <dgm:spPr/>
      <dgm:t>
        <a:bodyPr/>
        <a:lstStyle/>
        <a:p>
          <a:endParaRPr lang="sv-SE" sz="1050"/>
        </a:p>
      </dgm:t>
    </dgm:pt>
    <dgm:pt modelId="{3D8F95D1-4A0D-4D83-A649-DAA6B9BCF3B8}" type="sibTrans" cxnId="{EA6A7BCF-6DE3-4F60-ACCA-A6D902AD4CC3}">
      <dgm:prSet/>
      <dgm:spPr/>
      <dgm:t>
        <a:bodyPr/>
        <a:lstStyle/>
        <a:p>
          <a:endParaRPr lang="sv-SE" sz="1050"/>
        </a:p>
      </dgm:t>
    </dgm:pt>
    <dgm:pt modelId="{93F72842-CFE2-4A0D-A036-452D9D248AEA}">
      <dgm:prSet phldrT="[Text]" custT="1"/>
      <dgm:spPr>
        <a:solidFill>
          <a:srgbClr val="00B05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8000" b="1">
              <a:solidFill>
                <a:schemeClr val="bg1"/>
              </a:solidFill>
              <a:latin typeface="+mj-lt"/>
            </a:rPr>
            <a:t>FÖREBYGG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B83B7C0D-D4F6-4EC2-BDBD-42FDCDF640D7}" type="sibTrans" cxnId="{DF5126AD-DCEE-493A-9F91-AFB990D39413}">
      <dgm:prSet/>
      <dgm:spPr/>
      <dgm:t>
        <a:bodyPr/>
        <a:lstStyle/>
        <a:p>
          <a:endParaRPr lang="sv-SE" sz="1050"/>
        </a:p>
      </dgm:t>
    </dgm:pt>
    <dgm:pt modelId="{2501D59F-9B0D-4CC8-868C-47DE22D8BDA5}" type="parTrans" cxnId="{DF5126AD-DCEE-493A-9F91-AFB990D39413}">
      <dgm:prSet/>
      <dgm:spPr/>
      <dgm:t>
        <a:bodyPr/>
        <a:lstStyle/>
        <a:p>
          <a:endParaRPr lang="sv-SE" sz="1050"/>
        </a:p>
      </dgm:t>
    </dgm:pt>
    <dgm:pt modelId="{81DC7DF2-23AA-4DE1-9828-0A35DE7E0F98}" type="pres">
      <dgm:prSet presAssocID="{8DC5851C-7DA1-4DDC-B24C-A98A3FBA730F}" presName="Name0" presStyleCnt="0">
        <dgm:presLayoutVars>
          <dgm:dir/>
          <dgm:animLvl val="lvl"/>
          <dgm:resizeHandles val="exact"/>
        </dgm:presLayoutVars>
      </dgm:prSet>
      <dgm:spPr/>
    </dgm:pt>
    <dgm:pt modelId="{0C95001E-3E17-4AA0-B34E-B3D243B34696}" type="pres">
      <dgm:prSet presAssocID="{0F1C94D0-C444-4239-ABBE-167E9AE378B8}" presName="Name8" presStyleCnt="0"/>
      <dgm:spPr/>
    </dgm:pt>
    <dgm:pt modelId="{2F4B2BCE-FE31-4675-92DE-E391F603991F}" type="pres">
      <dgm:prSet presAssocID="{0F1C94D0-C444-4239-ABBE-167E9AE378B8}" presName="level" presStyleLbl="node1" presStyleIdx="0" presStyleCnt="3">
        <dgm:presLayoutVars>
          <dgm:chMax val="1"/>
          <dgm:bulletEnabled val="1"/>
        </dgm:presLayoutVars>
      </dgm:prSet>
      <dgm:spPr/>
    </dgm:pt>
    <dgm:pt modelId="{9E127A08-28D6-493B-8915-53FE62911C90}" type="pres">
      <dgm:prSet presAssocID="{0F1C94D0-C444-4239-ABBE-167E9AE378B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DFFC7BE-3D23-4C6E-BE91-E54AFC675CB0}" type="pres">
      <dgm:prSet presAssocID="{43F2EC90-7226-4783-979E-153EBD5A867C}" presName="Name8" presStyleCnt="0"/>
      <dgm:spPr/>
    </dgm:pt>
    <dgm:pt modelId="{B724B199-FD2A-43FB-A09D-F8F71D8BACCB}" type="pres">
      <dgm:prSet presAssocID="{43F2EC90-7226-4783-979E-153EBD5A867C}" presName="level" presStyleLbl="node1" presStyleIdx="1" presStyleCnt="3">
        <dgm:presLayoutVars>
          <dgm:chMax val="1"/>
          <dgm:bulletEnabled val="1"/>
        </dgm:presLayoutVars>
      </dgm:prSet>
      <dgm:spPr/>
    </dgm:pt>
    <dgm:pt modelId="{83F4D39E-2D4E-41E9-A03B-9755F8352F4B}" type="pres">
      <dgm:prSet presAssocID="{43F2EC90-7226-4783-979E-153EBD5A867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BA7FA57-032E-4410-8F2A-5121BE79970B}" type="pres">
      <dgm:prSet presAssocID="{93F72842-CFE2-4A0D-A036-452D9D248AEA}" presName="Name8" presStyleCnt="0"/>
      <dgm:spPr/>
    </dgm:pt>
    <dgm:pt modelId="{A682D4EF-EE07-44DF-86A6-F4B2343B184F}" type="pres">
      <dgm:prSet presAssocID="{93F72842-CFE2-4A0D-A036-452D9D248AEA}" presName="level" presStyleLbl="node1" presStyleIdx="2" presStyleCnt="3">
        <dgm:presLayoutVars>
          <dgm:chMax val="1"/>
          <dgm:bulletEnabled val="1"/>
        </dgm:presLayoutVars>
      </dgm:prSet>
      <dgm:spPr/>
    </dgm:pt>
    <dgm:pt modelId="{27B816B5-23D1-4A1E-BE93-DFDE50C52E97}" type="pres">
      <dgm:prSet presAssocID="{93F72842-CFE2-4A0D-A036-452D9D248AE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1951112-CF23-468E-BA43-716F27DF1D0D}" type="presOf" srcId="{8DC5851C-7DA1-4DDC-B24C-A98A3FBA730F}" destId="{81DC7DF2-23AA-4DE1-9828-0A35DE7E0F98}" srcOrd="0" destOrd="0" presId="urn:microsoft.com/office/officeart/2005/8/layout/pyramid1"/>
    <dgm:cxn modelId="{A672CE67-FF55-4C18-96BD-43DD300DCC3D}" type="presOf" srcId="{43F2EC90-7226-4783-979E-153EBD5A867C}" destId="{83F4D39E-2D4E-41E9-A03B-9755F8352F4B}" srcOrd="1" destOrd="0" presId="urn:microsoft.com/office/officeart/2005/8/layout/pyramid1"/>
    <dgm:cxn modelId="{B50F9D8B-4151-4075-A151-7A9025E87E40}" type="presOf" srcId="{93F72842-CFE2-4A0D-A036-452D9D248AEA}" destId="{27B816B5-23D1-4A1E-BE93-DFDE50C52E97}" srcOrd="1" destOrd="0" presId="urn:microsoft.com/office/officeart/2005/8/layout/pyramid1"/>
    <dgm:cxn modelId="{1437F7A1-F1A1-4CAA-8B31-742EAE61F94F}" type="presOf" srcId="{43F2EC90-7226-4783-979E-153EBD5A867C}" destId="{B724B199-FD2A-43FB-A09D-F8F71D8BACCB}" srcOrd="0" destOrd="0" presId="urn:microsoft.com/office/officeart/2005/8/layout/pyramid1"/>
    <dgm:cxn modelId="{DF5126AD-DCEE-493A-9F91-AFB990D39413}" srcId="{8DC5851C-7DA1-4DDC-B24C-A98A3FBA730F}" destId="{93F72842-CFE2-4A0D-A036-452D9D248AEA}" srcOrd="2" destOrd="0" parTransId="{2501D59F-9B0D-4CC8-868C-47DE22D8BDA5}" sibTransId="{B83B7C0D-D4F6-4EC2-BDBD-42FDCDF640D7}"/>
    <dgm:cxn modelId="{B863FFBF-E97F-4836-8B8D-25BC4F960483}" type="presOf" srcId="{0F1C94D0-C444-4239-ABBE-167E9AE378B8}" destId="{2F4B2BCE-FE31-4675-92DE-E391F603991F}" srcOrd="0" destOrd="0" presId="urn:microsoft.com/office/officeart/2005/8/layout/pyramid1"/>
    <dgm:cxn modelId="{0170F5C3-C263-4CC8-AF2D-E023FB8D8BFE}" srcId="{8DC5851C-7DA1-4DDC-B24C-A98A3FBA730F}" destId="{0F1C94D0-C444-4239-ABBE-167E9AE378B8}" srcOrd="0" destOrd="0" parTransId="{EB9F7E2B-F3DB-4BF4-B38C-EBD94B42F21E}" sibTransId="{14B9DAB9-001F-4D20-A453-C48FB5BFA821}"/>
    <dgm:cxn modelId="{EA6A7BCF-6DE3-4F60-ACCA-A6D902AD4CC3}" srcId="{8DC5851C-7DA1-4DDC-B24C-A98A3FBA730F}" destId="{43F2EC90-7226-4783-979E-153EBD5A867C}" srcOrd="1" destOrd="0" parTransId="{AF27617B-BBC8-4190-84C4-E4BA4096A906}" sibTransId="{3D8F95D1-4A0D-4D83-A649-DAA6B9BCF3B8}"/>
    <dgm:cxn modelId="{104B2AD1-B7FD-44A5-A904-3489BEA4373D}" type="presOf" srcId="{93F72842-CFE2-4A0D-A036-452D9D248AEA}" destId="{A682D4EF-EE07-44DF-86A6-F4B2343B184F}" srcOrd="0" destOrd="0" presId="urn:microsoft.com/office/officeart/2005/8/layout/pyramid1"/>
    <dgm:cxn modelId="{682EF7D6-2CFD-4853-A089-84EC3DF2B63A}" type="presOf" srcId="{0F1C94D0-C444-4239-ABBE-167E9AE378B8}" destId="{9E127A08-28D6-493B-8915-53FE62911C90}" srcOrd="1" destOrd="0" presId="urn:microsoft.com/office/officeart/2005/8/layout/pyramid1"/>
    <dgm:cxn modelId="{4FD18410-FF04-4709-B4E2-F76DD8170235}" type="presParOf" srcId="{81DC7DF2-23AA-4DE1-9828-0A35DE7E0F98}" destId="{0C95001E-3E17-4AA0-B34E-B3D243B34696}" srcOrd="0" destOrd="0" presId="urn:microsoft.com/office/officeart/2005/8/layout/pyramid1"/>
    <dgm:cxn modelId="{ACFC41C1-F84F-4605-A991-C58BFFD6938A}" type="presParOf" srcId="{0C95001E-3E17-4AA0-B34E-B3D243B34696}" destId="{2F4B2BCE-FE31-4675-92DE-E391F603991F}" srcOrd="0" destOrd="0" presId="urn:microsoft.com/office/officeart/2005/8/layout/pyramid1"/>
    <dgm:cxn modelId="{33C36B9C-9C5B-4C4F-9161-A3C2D2548337}" type="presParOf" srcId="{0C95001E-3E17-4AA0-B34E-B3D243B34696}" destId="{9E127A08-28D6-493B-8915-53FE62911C90}" srcOrd="1" destOrd="0" presId="urn:microsoft.com/office/officeart/2005/8/layout/pyramid1"/>
    <dgm:cxn modelId="{137EA6CE-E00C-4D10-9D20-545C774772BF}" type="presParOf" srcId="{81DC7DF2-23AA-4DE1-9828-0A35DE7E0F98}" destId="{2DFFC7BE-3D23-4C6E-BE91-E54AFC675CB0}" srcOrd="1" destOrd="0" presId="urn:microsoft.com/office/officeart/2005/8/layout/pyramid1"/>
    <dgm:cxn modelId="{C4E9BDDD-D1B9-4777-99B1-AF7A58CFDBB1}" type="presParOf" srcId="{2DFFC7BE-3D23-4C6E-BE91-E54AFC675CB0}" destId="{B724B199-FD2A-43FB-A09D-F8F71D8BACCB}" srcOrd="0" destOrd="0" presId="urn:microsoft.com/office/officeart/2005/8/layout/pyramid1"/>
    <dgm:cxn modelId="{73F2036A-90DD-4324-B50E-395DCC72605D}" type="presParOf" srcId="{2DFFC7BE-3D23-4C6E-BE91-E54AFC675CB0}" destId="{83F4D39E-2D4E-41E9-A03B-9755F8352F4B}" srcOrd="1" destOrd="0" presId="urn:microsoft.com/office/officeart/2005/8/layout/pyramid1"/>
    <dgm:cxn modelId="{E393F4DB-DAC2-4AD1-900F-9E346959B351}" type="presParOf" srcId="{81DC7DF2-23AA-4DE1-9828-0A35DE7E0F98}" destId="{BBA7FA57-032E-4410-8F2A-5121BE79970B}" srcOrd="2" destOrd="0" presId="urn:microsoft.com/office/officeart/2005/8/layout/pyramid1"/>
    <dgm:cxn modelId="{6EA87A6A-A662-451A-8B60-2071CAA27781}" type="presParOf" srcId="{BBA7FA57-032E-4410-8F2A-5121BE79970B}" destId="{A682D4EF-EE07-44DF-86A6-F4B2343B184F}" srcOrd="0" destOrd="0" presId="urn:microsoft.com/office/officeart/2005/8/layout/pyramid1"/>
    <dgm:cxn modelId="{B713628F-2A24-435F-8B49-0B43E489A70C}" type="presParOf" srcId="{BBA7FA57-032E-4410-8F2A-5121BE79970B}" destId="{27B816B5-23D1-4A1E-BE93-DFDE50C52E97}" srcOrd="1" destOrd="0" presId="urn:microsoft.com/office/officeart/2005/8/layout/pyramid1"/>
  </dgm:cxnLst>
  <dgm:bg/>
  <dgm:whole>
    <a:ln w="7620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C5851C-7DA1-4DDC-B24C-A98A3FBA730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0F1C94D0-C444-4239-ABBE-167E9AE378B8}">
      <dgm:prSet phldrT="[Text]" custT="1"/>
      <dgm:spPr>
        <a:solidFill>
          <a:srgbClr val="FF0000"/>
        </a:solidFill>
        <a:ln w="76200">
          <a:solidFill>
            <a:schemeClr val="bg1"/>
          </a:solidFill>
        </a:ln>
      </dgm:spPr>
      <dgm:t>
        <a:bodyPr/>
        <a:lstStyle/>
        <a:p>
          <a:br>
            <a:rPr lang="sv-SE" sz="4000"/>
          </a:br>
          <a:br>
            <a:rPr lang="sv-SE" sz="4000"/>
          </a:br>
          <a:r>
            <a:rPr lang="sv-SE" sz="3200" b="1">
              <a:solidFill>
                <a:schemeClr val="bg1"/>
              </a:solidFill>
              <a:latin typeface="+mj-lt"/>
            </a:rPr>
            <a:t>UTRYM</a:t>
          </a:r>
          <a:endParaRPr lang="sv-SE" sz="3400" b="1">
            <a:solidFill>
              <a:schemeClr val="bg1"/>
            </a:solidFill>
            <a:latin typeface="+mj-lt"/>
          </a:endParaRPr>
        </a:p>
      </dgm:t>
    </dgm:pt>
    <dgm:pt modelId="{EB9F7E2B-F3DB-4BF4-B38C-EBD94B42F21E}" type="parTrans" cxnId="{0170F5C3-C263-4CC8-AF2D-E023FB8D8BFE}">
      <dgm:prSet/>
      <dgm:spPr/>
      <dgm:t>
        <a:bodyPr/>
        <a:lstStyle/>
        <a:p>
          <a:endParaRPr lang="sv-SE" sz="1050"/>
        </a:p>
      </dgm:t>
    </dgm:pt>
    <dgm:pt modelId="{14B9DAB9-001F-4D20-A453-C48FB5BFA821}" type="sibTrans" cxnId="{0170F5C3-C263-4CC8-AF2D-E023FB8D8BFE}">
      <dgm:prSet/>
      <dgm:spPr/>
      <dgm:t>
        <a:bodyPr/>
        <a:lstStyle/>
        <a:p>
          <a:endParaRPr lang="sv-SE" sz="1050"/>
        </a:p>
      </dgm:t>
    </dgm:pt>
    <dgm:pt modelId="{43F2EC90-7226-4783-979E-153EBD5A867C}">
      <dgm:prSet phldrT="[Text]" custT="1"/>
      <dgm:spPr>
        <a:solidFill>
          <a:srgbClr val="FFC00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7200" b="1">
              <a:solidFill>
                <a:schemeClr val="bg1"/>
              </a:solidFill>
              <a:latin typeface="+mj-lt"/>
            </a:rPr>
            <a:t>AGERA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AF27617B-BBC8-4190-84C4-E4BA4096A906}" type="parTrans" cxnId="{EA6A7BCF-6DE3-4F60-ACCA-A6D902AD4CC3}">
      <dgm:prSet/>
      <dgm:spPr/>
      <dgm:t>
        <a:bodyPr/>
        <a:lstStyle/>
        <a:p>
          <a:endParaRPr lang="sv-SE" sz="1050"/>
        </a:p>
      </dgm:t>
    </dgm:pt>
    <dgm:pt modelId="{3D8F95D1-4A0D-4D83-A649-DAA6B9BCF3B8}" type="sibTrans" cxnId="{EA6A7BCF-6DE3-4F60-ACCA-A6D902AD4CC3}">
      <dgm:prSet/>
      <dgm:spPr/>
      <dgm:t>
        <a:bodyPr/>
        <a:lstStyle/>
        <a:p>
          <a:endParaRPr lang="sv-SE" sz="1050"/>
        </a:p>
      </dgm:t>
    </dgm:pt>
    <dgm:pt modelId="{93F72842-CFE2-4A0D-A036-452D9D248AEA}">
      <dgm:prSet phldrT="[Text]" custT="1"/>
      <dgm:spPr>
        <a:solidFill>
          <a:srgbClr val="00B050"/>
        </a:solidFill>
        <a:ln w="76200">
          <a:solidFill>
            <a:schemeClr val="bg1"/>
          </a:solidFill>
        </a:ln>
      </dgm:spPr>
      <dgm:t>
        <a:bodyPr/>
        <a:lstStyle/>
        <a:p>
          <a:r>
            <a:rPr lang="sv-SE" sz="8000" b="1">
              <a:solidFill>
                <a:schemeClr val="bg1"/>
              </a:solidFill>
              <a:latin typeface="+mj-lt"/>
            </a:rPr>
            <a:t>FÖREBYGG</a:t>
          </a:r>
          <a:endParaRPr lang="sv-SE" sz="6600" b="1">
            <a:solidFill>
              <a:schemeClr val="bg1"/>
            </a:solidFill>
            <a:latin typeface="+mj-lt"/>
          </a:endParaRPr>
        </a:p>
      </dgm:t>
    </dgm:pt>
    <dgm:pt modelId="{B83B7C0D-D4F6-4EC2-BDBD-42FDCDF640D7}" type="sibTrans" cxnId="{DF5126AD-DCEE-493A-9F91-AFB990D39413}">
      <dgm:prSet/>
      <dgm:spPr/>
      <dgm:t>
        <a:bodyPr/>
        <a:lstStyle/>
        <a:p>
          <a:endParaRPr lang="sv-SE" sz="1050"/>
        </a:p>
      </dgm:t>
    </dgm:pt>
    <dgm:pt modelId="{2501D59F-9B0D-4CC8-868C-47DE22D8BDA5}" type="parTrans" cxnId="{DF5126AD-DCEE-493A-9F91-AFB990D39413}">
      <dgm:prSet/>
      <dgm:spPr/>
      <dgm:t>
        <a:bodyPr/>
        <a:lstStyle/>
        <a:p>
          <a:endParaRPr lang="sv-SE" sz="1050"/>
        </a:p>
      </dgm:t>
    </dgm:pt>
    <dgm:pt modelId="{81DC7DF2-23AA-4DE1-9828-0A35DE7E0F98}" type="pres">
      <dgm:prSet presAssocID="{8DC5851C-7DA1-4DDC-B24C-A98A3FBA730F}" presName="Name0" presStyleCnt="0">
        <dgm:presLayoutVars>
          <dgm:dir/>
          <dgm:animLvl val="lvl"/>
          <dgm:resizeHandles val="exact"/>
        </dgm:presLayoutVars>
      </dgm:prSet>
      <dgm:spPr/>
    </dgm:pt>
    <dgm:pt modelId="{0C95001E-3E17-4AA0-B34E-B3D243B34696}" type="pres">
      <dgm:prSet presAssocID="{0F1C94D0-C444-4239-ABBE-167E9AE378B8}" presName="Name8" presStyleCnt="0"/>
      <dgm:spPr/>
    </dgm:pt>
    <dgm:pt modelId="{2F4B2BCE-FE31-4675-92DE-E391F603991F}" type="pres">
      <dgm:prSet presAssocID="{0F1C94D0-C444-4239-ABBE-167E9AE378B8}" presName="level" presStyleLbl="node1" presStyleIdx="0" presStyleCnt="3">
        <dgm:presLayoutVars>
          <dgm:chMax val="1"/>
          <dgm:bulletEnabled val="1"/>
        </dgm:presLayoutVars>
      </dgm:prSet>
      <dgm:spPr/>
    </dgm:pt>
    <dgm:pt modelId="{9E127A08-28D6-493B-8915-53FE62911C90}" type="pres">
      <dgm:prSet presAssocID="{0F1C94D0-C444-4239-ABBE-167E9AE378B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DFFC7BE-3D23-4C6E-BE91-E54AFC675CB0}" type="pres">
      <dgm:prSet presAssocID="{43F2EC90-7226-4783-979E-153EBD5A867C}" presName="Name8" presStyleCnt="0"/>
      <dgm:spPr/>
    </dgm:pt>
    <dgm:pt modelId="{B724B199-FD2A-43FB-A09D-F8F71D8BACCB}" type="pres">
      <dgm:prSet presAssocID="{43F2EC90-7226-4783-979E-153EBD5A867C}" presName="level" presStyleLbl="node1" presStyleIdx="1" presStyleCnt="3">
        <dgm:presLayoutVars>
          <dgm:chMax val="1"/>
          <dgm:bulletEnabled val="1"/>
        </dgm:presLayoutVars>
      </dgm:prSet>
      <dgm:spPr/>
    </dgm:pt>
    <dgm:pt modelId="{83F4D39E-2D4E-41E9-A03B-9755F8352F4B}" type="pres">
      <dgm:prSet presAssocID="{43F2EC90-7226-4783-979E-153EBD5A867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BA7FA57-032E-4410-8F2A-5121BE79970B}" type="pres">
      <dgm:prSet presAssocID="{93F72842-CFE2-4A0D-A036-452D9D248AEA}" presName="Name8" presStyleCnt="0"/>
      <dgm:spPr/>
    </dgm:pt>
    <dgm:pt modelId="{A682D4EF-EE07-44DF-86A6-F4B2343B184F}" type="pres">
      <dgm:prSet presAssocID="{93F72842-CFE2-4A0D-A036-452D9D248AEA}" presName="level" presStyleLbl="node1" presStyleIdx="2" presStyleCnt="3">
        <dgm:presLayoutVars>
          <dgm:chMax val="1"/>
          <dgm:bulletEnabled val="1"/>
        </dgm:presLayoutVars>
      </dgm:prSet>
      <dgm:spPr/>
    </dgm:pt>
    <dgm:pt modelId="{27B816B5-23D1-4A1E-BE93-DFDE50C52E97}" type="pres">
      <dgm:prSet presAssocID="{93F72842-CFE2-4A0D-A036-452D9D248AE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1951112-CF23-468E-BA43-716F27DF1D0D}" type="presOf" srcId="{8DC5851C-7DA1-4DDC-B24C-A98A3FBA730F}" destId="{81DC7DF2-23AA-4DE1-9828-0A35DE7E0F98}" srcOrd="0" destOrd="0" presId="urn:microsoft.com/office/officeart/2005/8/layout/pyramid1"/>
    <dgm:cxn modelId="{A672CE67-FF55-4C18-96BD-43DD300DCC3D}" type="presOf" srcId="{43F2EC90-7226-4783-979E-153EBD5A867C}" destId="{83F4D39E-2D4E-41E9-A03B-9755F8352F4B}" srcOrd="1" destOrd="0" presId="urn:microsoft.com/office/officeart/2005/8/layout/pyramid1"/>
    <dgm:cxn modelId="{B50F9D8B-4151-4075-A151-7A9025E87E40}" type="presOf" srcId="{93F72842-CFE2-4A0D-A036-452D9D248AEA}" destId="{27B816B5-23D1-4A1E-BE93-DFDE50C52E97}" srcOrd="1" destOrd="0" presId="urn:microsoft.com/office/officeart/2005/8/layout/pyramid1"/>
    <dgm:cxn modelId="{1437F7A1-F1A1-4CAA-8B31-742EAE61F94F}" type="presOf" srcId="{43F2EC90-7226-4783-979E-153EBD5A867C}" destId="{B724B199-FD2A-43FB-A09D-F8F71D8BACCB}" srcOrd="0" destOrd="0" presId="urn:microsoft.com/office/officeart/2005/8/layout/pyramid1"/>
    <dgm:cxn modelId="{DF5126AD-DCEE-493A-9F91-AFB990D39413}" srcId="{8DC5851C-7DA1-4DDC-B24C-A98A3FBA730F}" destId="{93F72842-CFE2-4A0D-A036-452D9D248AEA}" srcOrd="2" destOrd="0" parTransId="{2501D59F-9B0D-4CC8-868C-47DE22D8BDA5}" sibTransId="{B83B7C0D-D4F6-4EC2-BDBD-42FDCDF640D7}"/>
    <dgm:cxn modelId="{B863FFBF-E97F-4836-8B8D-25BC4F960483}" type="presOf" srcId="{0F1C94D0-C444-4239-ABBE-167E9AE378B8}" destId="{2F4B2BCE-FE31-4675-92DE-E391F603991F}" srcOrd="0" destOrd="0" presId="urn:microsoft.com/office/officeart/2005/8/layout/pyramid1"/>
    <dgm:cxn modelId="{0170F5C3-C263-4CC8-AF2D-E023FB8D8BFE}" srcId="{8DC5851C-7DA1-4DDC-B24C-A98A3FBA730F}" destId="{0F1C94D0-C444-4239-ABBE-167E9AE378B8}" srcOrd="0" destOrd="0" parTransId="{EB9F7E2B-F3DB-4BF4-B38C-EBD94B42F21E}" sibTransId="{14B9DAB9-001F-4D20-A453-C48FB5BFA821}"/>
    <dgm:cxn modelId="{EA6A7BCF-6DE3-4F60-ACCA-A6D902AD4CC3}" srcId="{8DC5851C-7DA1-4DDC-B24C-A98A3FBA730F}" destId="{43F2EC90-7226-4783-979E-153EBD5A867C}" srcOrd="1" destOrd="0" parTransId="{AF27617B-BBC8-4190-84C4-E4BA4096A906}" sibTransId="{3D8F95D1-4A0D-4D83-A649-DAA6B9BCF3B8}"/>
    <dgm:cxn modelId="{104B2AD1-B7FD-44A5-A904-3489BEA4373D}" type="presOf" srcId="{93F72842-CFE2-4A0D-A036-452D9D248AEA}" destId="{A682D4EF-EE07-44DF-86A6-F4B2343B184F}" srcOrd="0" destOrd="0" presId="urn:microsoft.com/office/officeart/2005/8/layout/pyramid1"/>
    <dgm:cxn modelId="{682EF7D6-2CFD-4853-A089-84EC3DF2B63A}" type="presOf" srcId="{0F1C94D0-C444-4239-ABBE-167E9AE378B8}" destId="{9E127A08-28D6-493B-8915-53FE62911C90}" srcOrd="1" destOrd="0" presId="urn:microsoft.com/office/officeart/2005/8/layout/pyramid1"/>
    <dgm:cxn modelId="{4FD18410-FF04-4709-B4E2-F76DD8170235}" type="presParOf" srcId="{81DC7DF2-23AA-4DE1-9828-0A35DE7E0F98}" destId="{0C95001E-3E17-4AA0-B34E-B3D243B34696}" srcOrd="0" destOrd="0" presId="urn:microsoft.com/office/officeart/2005/8/layout/pyramid1"/>
    <dgm:cxn modelId="{ACFC41C1-F84F-4605-A991-C58BFFD6938A}" type="presParOf" srcId="{0C95001E-3E17-4AA0-B34E-B3D243B34696}" destId="{2F4B2BCE-FE31-4675-92DE-E391F603991F}" srcOrd="0" destOrd="0" presId="urn:microsoft.com/office/officeart/2005/8/layout/pyramid1"/>
    <dgm:cxn modelId="{33C36B9C-9C5B-4C4F-9161-A3C2D2548337}" type="presParOf" srcId="{0C95001E-3E17-4AA0-B34E-B3D243B34696}" destId="{9E127A08-28D6-493B-8915-53FE62911C90}" srcOrd="1" destOrd="0" presId="urn:microsoft.com/office/officeart/2005/8/layout/pyramid1"/>
    <dgm:cxn modelId="{137EA6CE-E00C-4D10-9D20-545C774772BF}" type="presParOf" srcId="{81DC7DF2-23AA-4DE1-9828-0A35DE7E0F98}" destId="{2DFFC7BE-3D23-4C6E-BE91-E54AFC675CB0}" srcOrd="1" destOrd="0" presId="urn:microsoft.com/office/officeart/2005/8/layout/pyramid1"/>
    <dgm:cxn modelId="{C4E9BDDD-D1B9-4777-99B1-AF7A58CFDBB1}" type="presParOf" srcId="{2DFFC7BE-3D23-4C6E-BE91-E54AFC675CB0}" destId="{B724B199-FD2A-43FB-A09D-F8F71D8BACCB}" srcOrd="0" destOrd="0" presId="urn:microsoft.com/office/officeart/2005/8/layout/pyramid1"/>
    <dgm:cxn modelId="{73F2036A-90DD-4324-B50E-395DCC72605D}" type="presParOf" srcId="{2DFFC7BE-3D23-4C6E-BE91-E54AFC675CB0}" destId="{83F4D39E-2D4E-41E9-A03B-9755F8352F4B}" srcOrd="1" destOrd="0" presId="urn:microsoft.com/office/officeart/2005/8/layout/pyramid1"/>
    <dgm:cxn modelId="{E393F4DB-DAC2-4AD1-900F-9E346959B351}" type="presParOf" srcId="{81DC7DF2-23AA-4DE1-9828-0A35DE7E0F98}" destId="{BBA7FA57-032E-4410-8F2A-5121BE79970B}" srcOrd="2" destOrd="0" presId="urn:microsoft.com/office/officeart/2005/8/layout/pyramid1"/>
    <dgm:cxn modelId="{6EA87A6A-A662-451A-8B60-2071CAA27781}" type="presParOf" srcId="{BBA7FA57-032E-4410-8F2A-5121BE79970B}" destId="{A682D4EF-EE07-44DF-86A6-F4B2343B184F}" srcOrd="0" destOrd="0" presId="urn:microsoft.com/office/officeart/2005/8/layout/pyramid1"/>
    <dgm:cxn modelId="{B713628F-2A24-435F-8B49-0B43E489A70C}" type="presParOf" srcId="{BBA7FA57-032E-4410-8F2A-5121BE79970B}" destId="{27B816B5-23D1-4A1E-BE93-DFDE50C52E97}" srcOrd="1" destOrd="0" presId="urn:microsoft.com/office/officeart/2005/8/layout/pyramid1"/>
  </dgm:cxnLst>
  <dgm:bg/>
  <dgm:whole>
    <a:ln w="76200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D4F41B-9622-4FC2-A640-176100BC693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305D3C3E-A762-4CE3-B657-75E70E5953C0}">
      <dgm:prSet/>
      <dgm:spPr/>
      <dgm:t>
        <a:bodyPr lIns="3420000"/>
        <a:lstStyle/>
        <a:p>
          <a:pPr algn="l"/>
          <a:r>
            <a:rPr lang="sv-SE" baseline="0"/>
            <a:t>Människa</a:t>
          </a:r>
          <a:endParaRPr lang="sv-SE"/>
        </a:p>
      </dgm:t>
    </dgm:pt>
    <dgm:pt modelId="{95E3B1A2-B543-4344-A23C-67C38A9D1E6F}" type="parTrans" cxnId="{2CB6123A-675F-43A3-9458-C7444563C44D}">
      <dgm:prSet/>
      <dgm:spPr/>
      <dgm:t>
        <a:bodyPr/>
        <a:lstStyle/>
        <a:p>
          <a:endParaRPr lang="sv-SE"/>
        </a:p>
      </dgm:t>
    </dgm:pt>
    <dgm:pt modelId="{C6174C0B-135B-43B7-B3C9-A3A4B113A532}" type="sibTrans" cxnId="{2CB6123A-675F-43A3-9458-C7444563C44D}">
      <dgm:prSet/>
      <dgm:spPr/>
      <dgm:t>
        <a:bodyPr/>
        <a:lstStyle/>
        <a:p>
          <a:endParaRPr lang="sv-SE"/>
        </a:p>
      </dgm:t>
    </dgm:pt>
    <dgm:pt modelId="{1A7F736E-934E-41EC-BD33-A44FE79DB1F1}">
      <dgm:prSet/>
      <dgm:spPr/>
      <dgm:t>
        <a:bodyPr lIns="3420000"/>
        <a:lstStyle/>
        <a:p>
          <a:pPr algn="l"/>
          <a:r>
            <a:rPr lang="sv-SE" baseline="0" dirty="0"/>
            <a:t>Organisation</a:t>
          </a:r>
          <a:endParaRPr lang="sv-SE" dirty="0"/>
        </a:p>
      </dgm:t>
    </dgm:pt>
    <dgm:pt modelId="{FDA3225B-DFDA-44CF-A16D-04ECC9806590}" type="parTrans" cxnId="{9354943F-AD14-49AE-8B1D-641F28087E1D}">
      <dgm:prSet/>
      <dgm:spPr/>
      <dgm:t>
        <a:bodyPr/>
        <a:lstStyle/>
        <a:p>
          <a:endParaRPr lang="sv-SE"/>
        </a:p>
      </dgm:t>
    </dgm:pt>
    <dgm:pt modelId="{001E7547-69C0-4278-8B6C-0273FF2D3065}" type="sibTrans" cxnId="{9354943F-AD14-49AE-8B1D-641F28087E1D}">
      <dgm:prSet/>
      <dgm:spPr/>
      <dgm:t>
        <a:bodyPr/>
        <a:lstStyle/>
        <a:p>
          <a:endParaRPr lang="sv-SE"/>
        </a:p>
      </dgm:t>
    </dgm:pt>
    <dgm:pt modelId="{427C11D4-0D59-4DA2-985C-27166F01D363}">
      <dgm:prSet/>
      <dgm:spPr/>
      <dgm:t>
        <a:bodyPr lIns="3420000"/>
        <a:lstStyle/>
        <a:p>
          <a:pPr algn="l"/>
          <a:r>
            <a:rPr lang="sv-SE" baseline="0" dirty="0"/>
            <a:t>Brandfarliga varor</a:t>
          </a:r>
          <a:endParaRPr lang="sv-SE" dirty="0"/>
        </a:p>
      </dgm:t>
    </dgm:pt>
    <dgm:pt modelId="{0905C1FA-9737-499D-A17F-0EAC87C3FCD6}" type="parTrans" cxnId="{054E572D-263C-4647-89BF-8D12174CE2B4}">
      <dgm:prSet/>
      <dgm:spPr/>
      <dgm:t>
        <a:bodyPr/>
        <a:lstStyle/>
        <a:p>
          <a:endParaRPr lang="sv-SE"/>
        </a:p>
      </dgm:t>
    </dgm:pt>
    <dgm:pt modelId="{57AD4D55-5C7A-43D0-BC18-3B1D6842142E}" type="sibTrans" cxnId="{054E572D-263C-4647-89BF-8D12174CE2B4}">
      <dgm:prSet/>
      <dgm:spPr/>
      <dgm:t>
        <a:bodyPr/>
        <a:lstStyle/>
        <a:p>
          <a:endParaRPr lang="sv-SE"/>
        </a:p>
      </dgm:t>
    </dgm:pt>
    <dgm:pt modelId="{6FD44B25-EDED-495A-8BA7-68C6F08DFE8B}">
      <dgm:prSet/>
      <dgm:spPr/>
      <dgm:t>
        <a:bodyPr lIns="3420000"/>
        <a:lstStyle/>
        <a:p>
          <a:pPr algn="l"/>
          <a:r>
            <a:rPr lang="sv-SE" baseline="0" dirty="0"/>
            <a:t>Brännbara material</a:t>
          </a:r>
          <a:endParaRPr lang="sv-SE" dirty="0"/>
        </a:p>
      </dgm:t>
    </dgm:pt>
    <dgm:pt modelId="{3168185B-E815-44A4-A3BC-2EC946514690}" type="parTrans" cxnId="{EADAD76A-22DD-47D3-871F-FBFA81F2F07A}">
      <dgm:prSet/>
      <dgm:spPr/>
      <dgm:t>
        <a:bodyPr/>
        <a:lstStyle/>
        <a:p>
          <a:endParaRPr lang="sv-SE"/>
        </a:p>
      </dgm:t>
    </dgm:pt>
    <dgm:pt modelId="{901698F5-31DF-4A8E-AAB9-15BB5D9853B0}" type="sibTrans" cxnId="{EADAD76A-22DD-47D3-871F-FBFA81F2F07A}">
      <dgm:prSet/>
      <dgm:spPr/>
      <dgm:t>
        <a:bodyPr/>
        <a:lstStyle/>
        <a:p>
          <a:endParaRPr lang="sv-SE"/>
        </a:p>
      </dgm:t>
    </dgm:pt>
    <dgm:pt modelId="{1233716D-E640-4AD6-A374-728ECA446BD8}">
      <dgm:prSet/>
      <dgm:spPr/>
      <dgm:t>
        <a:bodyPr lIns="3420000"/>
        <a:lstStyle/>
        <a:p>
          <a:pPr algn="l"/>
          <a:r>
            <a:rPr lang="sv-SE" baseline="0" dirty="0"/>
            <a:t>Elektronik</a:t>
          </a:r>
          <a:endParaRPr lang="sv-SE" dirty="0"/>
        </a:p>
      </dgm:t>
    </dgm:pt>
    <dgm:pt modelId="{3AC20D5E-63AA-4548-9A17-DA0B3C0E704D}" type="parTrans" cxnId="{AD78B2F1-57F7-42BD-A0BC-3073E5321292}">
      <dgm:prSet/>
      <dgm:spPr/>
      <dgm:t>
        <a:bodyPr/>
        <a:lstStyle/>
        <a:p>
          <a:endParaRPr lang="sv-SE"/>
        </a:p>
      </dgm:t>
    </dgm:pt>
    <dgm:pt modelId="{F729CCBD-EF4B-41D7-96A4-F45D7366B6C9}" type="sibTrans" cxnId="{AD78B2F1-57F7-42BD-A0BC-3073E5321292}">
      <dgm:prSet/>
      <dgm:spPr/>
      <dgm:t>
        <a:bodyPr/>
        <a:lstStyle/>
        <a:p>
          <a:endParaRPr lang="sv-SE"/>
        </a:p>
      </dgm:t>
    </dgm:pt>
    <dgm:pt modelId="{896E9552-5E09-453B-8477-60512C7783F5}">
      <dgm:prSet/>
      <dgm:spPr/>
      <dgm:t>
        <a:bodyPr lIns="3420000"/>
        <a:lstStyle/>
        <a:p>
          <a:pPr algn="l"/>
          <a:r>
            <a:rPr lang="sv-SE" baseline="0" dirty="0" err="1"/>
            <a:t>Litiumjonbatterier</a:t>
          </a:r>
          <a:endParaRPr lang="sv-SE" dirty="0"/>
        </a:p>
      </dgm:t>
    </dgm:pt>
    <dgm:pt modelId="{7503A8AC-3CE2-40D0-9C47-06D9CE171EFA}" type="parTrans" cxnId="{51EBBFD1-A5A0-42A3-8A65-3973455C07F9}">
      <dgm:prSet/>
      <dgm:spPr/>
      <dgm:t>
        <a:bodyPr/>
        <a:lstStyle/>
        <a:p>
          <a:endParaRPr lang="sv-SE"/>
        </a:p>
      </dgm:t>
    </dgm:pt>
    <dgm:pt modelId="{86F4C8A6-ADE6-4E30-8F12-8CB4455BB885}" type="sibTrans" cxnId="{51EBBFD1-A5A0-42A3-8A65-3973455C07F9}">
      <dgm:prSet/>
      <dgm:spPr/>
      <dgm:t>
        <a:bodyPr/>
        <a:lstStyle/>
        <a:p>
          <a:endParaRPr lang="sv-SE"/>
        </a:p>
      </dgm:t>
    </dgm:pt>
    <dgm:pt modelId="{91EA0E0E-5CE6-41F2-8D08-DFBB3BEB756F}">
      <dgm:prSet/>
      <dgm:spPr/>
      <dgm:t>
        <a:bodyPr lIns="3420000"/>
        <a:lstStyle/>
        <a:p>
          <a:pPr algn="l"/>
          <a:r>
            <a:rPr lang="sv-SE" baseline="0" dirty="0"/>
            <a:t>Skarv- och förgreningsdosor</a:t>
          </a:r>
          <a:endParaRPr lang="sv-SE" dirty="0"/>
        </a:p>
      </dgm:t>
    </dgm:pt>
    <dgm:pt modelId="{BE17F1D5-99F9-49D6-B01B-6377B2A42C6D}" type="parTrans" cxnId="{4FA90277-75BB-4F3C-9A49-F6E5130DC029}">
      <dgm:prSet/>
      <dgm:spPr/>
      <dgm:t>
        <a:bodyPr/>
        <a:lstStyle/>
        <a:p>
          <a:endParaRPr lang="sv-SE"/>
        </a:p>
      </dgm:t>
    </dgm:pt>
    <dgm:pt modelId="{BC499EF9-7381-4000-9C61-529476B3E2B5}" type="sibTrans" cxnId="{4FA90277-75BB-4F3C-9A49-F6E5130DC029}">
      <dgm:prSet/>
      <dgm:spPr/>
      <dgm:t>
        <a:bodyPr/>
        <a:lstStyle/>
        <a:p>
          <a:endParaRPr lang="sv-SE"/>
        </a:p>
      </dgm:t>
    </dgm:pt>
    <dgm:pt modelId="{312C532E-5EF4-44FF-A42A-58026CBCE6B8}" type="pres">
      <dgm:prSet presAssocID="{57D4F41B-9622-4FC2-A640-176100BC6933}" presName="linear" presStyleCnt="0">
        <dgm:presLayoutVars>
          <dgm:animLvl val="lvl"/>
          <dgm:resizeHandles val="exact"/>
        </dgm:presLayoutVars>
      </dgm:prSet>
      <dgm:spPr/>
    </dgm:pt>
    <dgm:pt modelId="{7E02B025-E0AB-4708-AD30-EF01408559AA}" type="pres">
      <dgm:prSet presAssocID="{305D3C3E-A762-4CE3-B657-75E70E5953C0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0596B2EB-BB7E-4FFA-86E6-ED3F439DDBB3}" type="pres">
      <dgm:prSet presAssocID="{C6174C0B-135B-43B7-B3C9-A3A4B113A532}" presName="spacer" presStyleCnt="0"/>
      <dgm:spPr/>
    </dgm:pt>
    <dgm:pt modelId="{519C4C3D-7EA5-4D82-ADBC-8A8ADFC4FC99}" type="pres">
      <dgm:prSet presAssocID="{1A7F736E-934E-41EC-BD33-A44FE79DB1F1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C7A22CD1-42F1-4348-AF34-85C60494693A}" type="pres">
      <dgm:prSet presAssocID="{001E7547-69C0-4278-8B6C-0273FF2D3065}" presName="spacer" presStyleCnt="0"/>
      <dgm:spPr/>
    </dgm:pt>
    <dgm:pt modelId="{75712B5B-59D8-4F0D-9CB2-07F2338DA034}" type="pres">
      <dgm:prSet presAssocID="{427C11D4-0D59-4DA2-985C-27166F01D363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B8B9CA53-C40E-4671-86EB-0918FAF0D81C}" type="pres">
      <dgm:prSet presAssocID="{57AD4D55-5C7A-43D0-BC18-3B1D6842142E}" presName="spacer" presStyleCnt="0"/>
      <dgm:spPr/>
    </dgm:pt>
    <dgm:pt modelId="{DFE85392-7580-4570-B04F-C39F275E6EC1}" type="pres">
      <dgm:prSet presAssocID="{6FD44B25-EDED-495A-8BA7-68C6F08DFE8B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913CEA7F-87F1-4B01-A2EB-E5D606EF2863}" type="pres">
      <dgm:prSet presAssocID="{901698F5-31DF-4A8E-AAB9-15BB5D9853B0}" presName="spacer" presStyleCnt="0"/>
      <dgm:spPr/>
    </dgm:pt>
    <dgm:pt modelId="{1207BFA9-6D95-4469-AF9F-BE31F18B9C6B}" type="pres">
      <dgm:prSet presAssocID="{1233716D-E640-4AD6-A374-728ECA446BD8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2F4DC333-A384-4780-8DA7-C8913C62C904}" type="pres">
      <dgm:prSet presAssocID="{F729CCBD-EF4B-41D7-96A4-F45D7366B6C9}" presName="spacer" presStyleCnt="0"/>
      <dgm:spPr/>
    </dgm:pt>
    <dgm:pt modelId="{7589D5FF-6A0A-4650-A18F-73424D28352F}" type="pres">
      <dgm:prSet presAssocID="{896E9552-5E09-453B-8477-60512C7783F5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C5BD8149-18AC-4016-BB6D-B224822A8040}" type="pres">
      <dgm:prSet presAssocID="{86F4C8A6-ADE6-4E30-8F12-8CB4455BB885}" presName="spacer" presStyleCnt="0"/>
      <dgm:spPr/>
    </dgm:pt>
    <dgm:pt modelId="{2012ECFB-C1C8-4038-A47A-70C170EC5B96}" type="pres">
      <dgm:prSet presAssocID="{91EA0E0E-5CE6-41F2-8D08-DFBB3BEB756F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ABA3D421-E4A7-4C32-BBCE-2E9087319D80}" type="presOf" srcId="{6FD44B25-EDED-495A-8BA7-68C6F08DFE8B}" destId="{DFE85392-7580-4570-B04F-C39F275E6EC1}" srcOrd="0" destOrd="0" presId="urn:microsoft.com/office/officeart/2005/8/layout/vList2"/>
    <dgm:cxn modelId="{A208B726-D48D-41E7-B0CF-C6B91E87E63F}" type="presOf" srcId="{896E9552-5E09-453B-8477-60512C7783F5}" destId="{7589D5FF-6A0A-4650-A18F-73424D28352F}" srcOrd="0" destOrd="0" presId="urn:microsoft.com/office/officeart/2005/8/layout/vList2"/>
    <dgm:cxn modelId="{054E572D-263C-4647-89BF-8D12174CE2B4}" srcId="{57D4F41B-9622-4FC2-A640-176100BC6933}" destId="{427C11D4-0D59-4DA2-985C-27166F01D363}" srcOrd="2" destOrd="0" parTransId="{0905C1FA-9737-499D-A17F-0EAC87C3FCD6}" sibTransId="{57AD4D55-5C7A-43D0-BC18-3B1D6842142E}"/>
    <dgm:cxn modelId="{A63C282E-DFB4-4912-A370-64977CA229A3}" type="presOf" srcId="{1233716D-E640-4AD6-A374-728ECA446BD8}" destId="{1207BFA9-6D95-4469-AF9F-BE31F18B9C6B}" srcOrd="0" destOrd="0" presId="urn:microsoft.com/office/officeart/2005/8/layout/vList2"/>
    <dgm:cxn modelId="{44ACEA2F-4E7F-4715-BA11-BCD8832A2077}" type="presOf" srcId="{427C11D4-0D59-4DA2-985C-27166F01D363}" destId="{75712B5B-59D8-4F0D-9CB2-07F2338DA034}" srcOrd="0" destOrd="0" presId="urn:microsoft.com/office/officeart/2005/8/layout/vList2"/>
    <dgm:cxn modelId="{A6981A35-06C4-4B1F-AA7F-3AECC4D4064C}" type="presOf" srcId="{305D3C3E-A762-4CE3-B657-75E70E5953C0}" destId="{7E02B025-E0AB-4708-AD30-EF01408559AA}" srcOrd="0" destOrd="0" presId="urn:microsoft.com/office/officeart/2005/8/layout/vList2"/>
    <dgm:cxn modelId="{11388338-26D7-4E1A-977F-44FC48EA32F5}" type="presOf" srcId="{57D4F41B-9622-4FC2-A640-176100BC6933}" destId="{312C532E-5EF4-44FF-A42A-58026CBCE6B8}" srcOrd="0" destOrd="0" presId="urn:microsoft.com/office/officeart/2005/8/layout/vList2"/>
    <dgm:cxn modelId="{2CB6123A-675F-43A3-9458-C7444563C44D}" srcId="{57D4F41B-9622-4FC2-A640-176100BC6933}" destId="{305D3C3E-A762-4CE3-B657-75E70E5953C0}" srcOrd="0" destOrd="0" parTransId="{95E3B1A2-B543-4344-A23C-67C38A9D1E6F}" sibTransId="{C6174C0B-135B-43B7-B3C9-A3A4B113A532}"/>
    <dgm:cxn modelId="{9354943F-AD14-49AE-8B1D-641F28087E1D}" srcId="{57D4F41B-9622-4FC2-A640-176100BC6933}" destId="{1A7F736E-934E-41EC-BD33-A44FE79DB1F1}" srcOrd="1" destOrd="0" parTransId="{FDA3225B-DFDA-44CF-A16D-04ECC9806590}" sibTransId="{001E7547-69C0-4278-8B6C-0273FF2D3065}"/>
    <dgm:cxn modelId="{9543D35C-0A23-4609-A4B3-240CB49F9EDC}" type="presOf" srcId="{91EA0E0E-5CE6-41F2-8D08-DFBB3BEB756F}" destId="{2012ECFB-C1C8-4038-A47A-70C170EC5B96}" srcOrd="0" destOrd="0" presId="urn:microsoft.com/office/officeart/2005/8/layout/vList2"/>
    <dgm:cxn modelId="{EADAD76A-22DD-47D3-871F-FBFA81F2F07A}" srcId="{57D4F41B-9622-4FC2-A640-176100BC6933}" destId="{6FD44B25-EDED-495A-8BA7-68C6F08DFE8B}" srcOrd="3" destOrd="0" parTransId="{3168185B-E815-44A4-A3BC-2EC946514690}" sibTransId="{901698F5-31DF-4A8E-AAB9-15BB5D9853B0}"/>
    <dgm:cxn modelId="{4FA90277-75BB-4F3C-9A49-F6E5130DC029}" srcId="{57D4F41B-9622-4FC2-A640-176100BC6933}" destId="{91EA0E0E-5CE6-41F2-8D08-DFBB3BEB756F}" srcOrd="6" destOrd="0" parTransId="{BE17F1D5-99F9-49D6-B01B-6377B2A42C6D}" sibTransId="{BC499EF9-7381-4000-9C61-529476B3E2B5}"/>
    <dgm:cxn modelId="{3A5FCECE-6A67-4A48-BCFC-884011A3532A}" type="presOf" srcId="{1A7F736E-934E-41EC-BD33-A44FE79DB1F1}" destId="{519C4C3D-7EA5-4D82-ADBC-8A8ADFC4FC99}" srcOrd="0" destOrd="0" presId="urn:microsoft.com/office/officeart/2005/8/layout/vList2"/>
    <dgm:cxn modelId="{51EBBFD1-A5A0-42A3-8A65-3973455C07F9}" srcId="{57D4F41B-9622-4FC2-A640-176100BC6933}" destId="{896E9552-5E09-453B-8477-60512C7783F5}" srcOrd="5" destOrd="0" parTransId="{7503A8AC-3CE2-40D0-9C47-06D9CE171EFA}" sibTransId="{86F4C8A6-ADE6-4E30-8F12-8CB4455BB885}"/>
    <dgm:cxn modelId="{AD78B2F1-57F7-42BD-A0BC-3073E5321292}" srcId="{57D4F41B-9622-4FC2-A640-176100BC6933}" destId="{1233716D-E640-4AD6-A374-728ECA446BD8}" srcOrd="4" destOrd="0" parTransId="{3AC20D5E-63AA-4548-9A17-DA0B3C0E704D}" sibTransId="{F729CCBD-EF4B-41D7-96A4-F45D7366B6C9}"/>
    <dgm:cxn modelId="{C6ED1F08-957E-4426-8967-71039C91B72A}" type="presParOf" srcId="{312C532E-5EF4-44FF-A42A-58026CBCE6B8}" destId="{7E02B025-E0AB-4708-AD30-EF01408559AA}" srcOrd="0" destOrd="0" presId="urn:microsoft.com/office/officeart/2005/8/layout/vList2"/>
    <dgm:cxn modelId="{451F220D-C970-46C4-9B90-1EB625693243}" type="presParOf" srcId="{312C532E-5EF4-44FF-A42A-58026CBCE6B8}" destId="{0596B2EB-BB7E-4FFA-86E6-ED3F439DDBB3}" srcOrd="1" destOrd="0" presId="urn:microsoft.com/office/officeart/2005/8/layout/vList2"/>
    <dgm:cxn modelId="{5934BEAC-F260-412B-A922-451D05B9EBB8}" type="presParOf" srcId="{312C532E-5EF4-44FF-A42A-58026CBCE6B8}" destId="{519C4C3D-7EA5-4D82-ADBC-8A8ADFC4FC99}" srcOrd="2" destOrd="0" presId="urn:microsoft.com/office/officeart/2005/8/layout/vList2"/>
    <dgm:cxn modelId="{903CB79F-5EA0-4D29-8D0C-067838C63F95}" type="presParOf" srcId="{312C532E-5EF4-44FF-A42A-58026CBCE6B8}" destId="{C7A22CD1-42F1-4348-AF34-85C60494693A}" srcOrd="3" destOrd="0" presId="urn:microsoft.com/office/officeart/2005/8/layout/vList2"/>
    <dgm:cxn modelId="{BB5AE1DA-612E-49CC-BA2B-022BA83B8C26}" type="presParOf" srcId="{312C532E-5EF4-44FF-A42A-58026CBCE6B8}" destId="{75712B5B-59D8-4F0D-9CB2-07F2338DA034}" srcOrd="4" destOrd="0" presId="urn:microsoft.com/office/officeart/2005/8/layout/vList2"/>
    <dgm:cxn modelId="{1F847E85-3EBB-4294-B1F7-C89A612F3A10}" type="presParOf" srcId="{312C532E-5EF4-44FF-A42A-58026CBCE6B8}" destId="{B8B9CA53-C40E-4671-86EB-0918FAF0D81C}" srcOrd="5" destOrd="0" presId="urn:microsoft.com/office/officeart/2005/8/layout/vList2"/>
    <dgm:cxn modelId="{049D208F-10D4-4988-9B03-DC422B47B05D}" type="presParOf" srcId="{312C532E-5EF4-44FF-A42A-58026CBCE6B8}" destId="{DFE85392-7580-4570-B04F-C39F275E6EC1}" srcOrd="6" destOrd="0" presId="urn:microsoft.com/office/officeart/2005/8/layout/vList2"/>
    <dgm:cxn modelId="{002B5804-D2AA-4CC0-AC28-E0126900A5E4}" type="presParOf" srcId="{312C532E-5EF4-44FF-A42A-58026CBCE6B8}" destId="{913CEA7F-87F1-4B01-A2EB-E5D606EF2863}" srcOrd="7" destOrd="0" presId="urn:microsoft.com/office/officeart/2005/8/layout/vList2"/>
    <dgm:cxn modelId="{EFA5891E-B6B4-4A4E-B641-C2484A97DC7D}" type="presParOf" srcId="{312C532E-5EF4-44FF-A42A-58026CBCE6B8}" destId="{1207BFA9-6D95-4469-AF9F-BE31F18B9C6B}" srcOrd="8" destOrd="0" presId="urn:microsoft.com/office/officeart/2005/8/layout/vList2"/>
    <dgm:cxn modelId="{19AEFC37-D44A-4AB7-A289-18AB319692A7}" type="presParOf" srcId="{312C532E-5EF4-44FF-A42A-58026CBCE6B8}" destId="{2F4DC333-A384-4780-8DA7-C8913C62C904}" srcOrd="9" destOrd="0" presId="urn:microsoft.com/office/officeart/2005/8/layout/vList2"/>
    <dgm:cxn modelId="{9EB5248A-07DA-46C8-B85C-80C2C921F9F3}" type="presParOf" srcId="{312C532E-5EF4-44FF-A42A-58026CBCE6B8}" destId="{7589D5FF-6A0A-4650-A18F-73424D28352F}" srcOrd="10" destOrd="0" presId="urn:microsoft.com/office/officeart/2005/8/layout/vList2"/>
    <dgm:cxn modelId="{CA958937-1E4D-4C09-9909-C29AE4DBE5B9}" type="presParOf" srcId="{312C532E-5EF4-44FF-A42A-58026CBCE6B8}" destId="{C5BD8149-18AC-4016-BB6D-B224822A8040}" srcOrd="11" destOrd="0" presId="urn:microsoft.com/office/officeart/2005/8/layout/vList2"/>
    <dgm:cxn modelId="{D377891D-98ED-4058-9C07-93F67F28EB55}" type="presParOf" srcId="{312C532E-5EF4-44FF-A42A-58026CBCE6B8}" destId="{2012ECFB-C1C8-4038-A47A-70C170EC5B9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6F55F-FB70-4828-8325-6A9D6F156C9A}">
      <dsp:nvSpPr>
        <dsp:cNvPr id="0" name=""/>
        <dsp:cNvSpPr/>
      </dsp:nvSpPr>
      <dsp:spPr>
        <a:xfrm>
          <a:off x="0" y="121880"/>
          <a:ext cx="7828734" cy="121680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3200" b="1" kern="1200"/>
            <a:t>Tre mycket viktiga förmågor</a:t>
          </a:r>
        </a:p>
      </dsp:txBody>
      <dsp:txXfrm>
        <a:off x="59399" y="181279"/>
        <a:ext cx="7709936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B2BCE-FE31-4675-92DE-E391F603991F}">
      <dsp:nvSpPr>
        <dsp:cNvPr id="0" name=""/>
        <dsp:cNvSpPr/>
      </dsp:nvSpPr>
      <dsp:spPr>
        <a:xfrm>
          <a:off x="2760000" y="0"/>
          <a:ext cx="2759999" cy="2759999"/>
        </a:xfrm>
        <a:prstGeom prst="trapezoid">
          <a:avLst>
            <a:gd name="adj" fmla="val 50000"/>
          </a:avLst>
        </a:prstGeom>
        <a:solidFill>
          <a:srgbClr val="FF0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SE" sz="4000" kern="1200"/>
          </a:br>
          <a:br>
            <a:rPr lang="sv-SE" sz="4000" kern="1200"/>
          </a:br>
          <a:r>
            <a:rPr lang="sv-SE" sz="3200" b="1" kern="1200">
              <a:solidFill>
                <a:schemeClr val="bg1"/>
              </a:solidFill>
              <a:latin typeface="+mj-lt"/>
            </a:rPr>
            <a:t>UTRYM</a:t>
          </a:r>
          <a:endParaRPr lang="sv-SE" sz="3400" b="1" kern="1200">
            <a:solidFill>
              <a:schemeClr val="bg1"/>
            </a:solidFill>
            <a:latin typeface="+mj-lt"/>
          </a:endParaRPr>
        </a:p>
      </dsp:txBody>
      <dsp:txXfrm>
        <a:off x="2760000" y="0"/>
        <a:ext cx="2759999" cy="2759999"/>
      </dsp:txXfrm>
    </dsp:sp>
    <dsp:sp modelId="{B724B199-FD2A-43FB-A09D-F8F71D8BACCB}">
      <dsp:nvSpPr>
        <dsp:cNvPr id="0" name=""/>
        <dsp:cNvSpPr/>
      </dsp:nvSpPr>
      <dsp:spPr>
        <a:xfrm>
          <a:off x="1380000" y="2759999"/>
          <a:ext cx="5519999" cy="2759999"/>
        </a:xfrm>
        <a:prstGeom prst="trapezoid">
          <a:avLst>
            <a:gd name="adj" fmla="val 50000"/>
          </a:avLst>
        </a:prstGeom>
        <a:solidFill>
          <a:srgbClr val="FFC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7200" b="1" kern="1200">
              <a:solidFill>
                <a:schemeClr val="bg1"/>
              </a:solidFill>
              <a:latin typeface="+mj-lt"/>
            </a:rPr>
            <a:t>AGERA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2345999" y="2759999"/>
        <a:ext cx="3588000" cy="2759999"/>
      </dsp:txXfrm>
    </dsp:sp>
    <dsp:sp modelId="{A682D4EF-EE07-44DF-86A6-F4B2343B184F}">
      <dsp:nvSpPr>
        <dsp:cNvPr id="0" name=""/>
        <dsp:cNvSpPr/>
      </dsp:nvSpPr>
      <dsp:spPr>
        <a:xfrm>
          <a:off x="0" y="5519999"/>
          <a:ext cx="8279999" cy="2759999"/>
        </a:xfrm>
        <a:prstGeom prst="trapezoid">
          <a:avLst>
            <a:gd name="adj" fmla="val 50000"/>
          </a:avLst>
        </a:prstGeom>
        <a:solidFill>
          <a:srgbClr val="00B05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0" b="1" kern="1200">
              <a:solidFill>
                <a:schemeClr val="bg1"/>
              </a:solidFill>
              <a:latin typeface="+mj-lt"/>
            </a:rPr>
            <a:t>FÖREBYGG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1449000" y="5519999"/>
        <a:ext cx="5382000" cy="27599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B2BCE-FE31-4675-92DE-E391F603991F}">
      <dsp:nvSpPr>
        <dsp:cNvPr id="0" name=""/>
        <dsp:cNvSpPr/>
      </dsp:nvSpPr>
      <dsp:spPr>
        <a:xfrm>
          <a:off x="2760000" y="0"/>
          <a:ext cx="2759999" cy="2759999"/>
        </a:xfrm>
        <a:prstGeom prst="trapezoid">
          <a:avLst>
            <a:gd name="adj" fmla="val 50000"/>
          </a:avLst>
        </a:prstGeom>
        <a:solidFill>
          <a:srgbClr val="FF0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SE" sz="4000" kern="1200"/>
          </a:br>
          <a:br>
            <a:rPr lang="sv-SE" sz="4000" kern="1200"/>
          </a:br>
          <a:r>
            <a:rPr lang="sv-SE" sz="3200" b="1" kern="1200">
              <a:solidFill>
                <a:schemeClr val="bg1"/>
              </a:solidFill>
              <a:latin typeface="+mj-lt"/>
            </a:rPr>
            <a:t>UTRYM</a:t>
          </a:r>
          <a:endParaRPr lang="sv-SE" sz="3400" b="1" kern="1200">
            <a:solidFill>
              <a:schemeClr val="bg1"/>
            </a:solidFill>
            <a:latin typeface="+mj-lt"/>
          </a:endParaRPr>
        </a:p>
      </dsp:txBody>
      <dsp:txXfrm>
        <a:off x="2760000" y="0"/>
        <a:ext cx="2759999" cy="2759999"/>
      </dsp:txXfrm>
    </dsp:sp>
    <dsp:sp modelId="{B724B199-FD2A-43FB-A09D-F8F71D8BACCB}">
      <dsp:nvSpPr>
        <dsp:cNvPr id="0" name=""/>
        <dsp:cNvSpPr/>
      </dsp:nvSpPr>
      <dsp:spPr>
        <a:xfrm>
          <a:off x="1380000" y="2759999"/>
          <a:ext cx="5519999" cy="2759999"/>
        </a:xfrm>
        <a:prstGeom prst="trapezoid">
          <a:avLst>
            <a:gd name="adj" fmla="val 50000"/>
          </a:avLst>
        </a:prstGeom>
        <a:solidFill>
          <a:srgbClr val="FFC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7200" b="1" kern="1200">
              <a:solidFill>
                <a:schemeClr val="bg1"/>
              </a:solidFill>
              <a:latin typeface="+mj-lt"/>
            </a:rPr>
            <a:t>AGERA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2345999" y="2759999"/>
        <a:ext cx="3588000" cy="2759999"/>
      </dsp:txXfrm>
    </dsp:sp>
    <dsp:sp modelId="{A682D4EF-EE07-44DF-86A6-F4B2343B184F}">
      <dsp:nvSpPr>
        <dsp:cNvPr id="0" name=""/>
        <dsp:cNvSpPr/>
      </dsp:nvSpPr>
      <dsp:spPr>
        <a:xfrm>
          <a:off x="0" y="5519999"/>
          <a:ext cx="8279999" cy="2759999"/>
        </a:xfrm>
        <a:prstGeom prst="trapezoid">
          <a:avLst>
            <a:gd name="adj" fmla="val 50000"/>
          </a:avLst>
        </a:prstGeom>
        <a:solidFill>
          <a:srgbClr val="00B05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0" b="1" kern="1200">
              <a:solidFill>
                <a:schemeClr val="bg1"/>
              </a:solidFill>
              <a:latin typeface="+mj-lt"/>
            </a:rPr>
            <a:t>FÖREBYGG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1449000" y="5519999"/>
        <a:ext cx="5382000" cy="27599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B2BCE-FE31-4675-92DE-E391F603991F}">
      <dsp:nvSpPr>
        <dsp:cNvPr id="0" name=""/>
        <dsp:cNvSpPr/>
      </dsp:nvSpPr>
      <dsp:spPr>
        <a:xfrm>
          <a:off x="2760000" y="0"/>
          <a:ext cx="2759999" cy="2759999"/>
        </a:xfrm>
        <a:prstGeom prst="trapezoid">
          <a:avLst>
            <a:gd name="adj" fmla="val 50000"/>
          </a:avLst>
        </a:prstGeom>
        <a:solidFill>
          <a:srgbClr val="FF0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SE" sz="4000" kern="1200"/>
          </a:br>
          <a:br>
            <a:rPr lang="sv-SE" sz="4000" kern="1200"/>
          </a:br>
          <a:r>
            <a:rPr lang="sv-SE" sz="3200" b="1" kern="1200">
              <a:solidFill>
                <a:schemeClr val="bg1"/>
              </a:solidFill>
              <a:latin typeface="+mj-lt"/>
            </a:rPr>
            <a:t>UTRYM</a:t>
          </a:r>
          <a:endParaRPr lang="sv-SE" sz="3400" b="1" kern="1200">
            <a:solidFill>
              <a:schemeClr val="bg1"/>
            </a:solidFill>
            <a:latin typeface="+mj-lt"/>
          </a:endParaRPr>
        </a:p>
      </dsp:txBody>
      <dsp:txXfrm>
        <a:off x="2760000" y="0"/>
        <a:ext cx="2759999" cy="2759999"/>
      </dsp:txXfrm>
    </dsp:sp>
    <dsp:sp modelId="{B724B199-FD2A-43FB-A09D-F8F71D8BACCB}">
      <dsp:nvSpPr>
        <dsp:cNvPr id="0" name=""/>
        <dsp:cNvSpPr/>
      </dsp:nvSpPr>
      <dsp:spPr>
        <a:xfrm>
          <a:off x="1380000" y="2759999"/>
          <a:ext cx="5519999" cy="2759999"/>
        </a:xfrm>
        <a:prstGeom prst="trapezoid">
          <a:avLst>
            <a:gd name="adj" fmla="val 50000"/>
          </a:avLst>
        </a:prstGeom>
        <a:solidFill>
          <a:srgbClr val="FFC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7200" b="1" kern="1200">
              <a:solidFill>
                <a:schemeClr val="bg1"/>
              </a:solidFill>
              <a:latin typeface="+mj-lt"/>
            </a:rPr>
            <a:t>AGERA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2345999" y="2759999"/>
        <a:ext cx="3588000" cy="2759999"/>
      </dsp:txXfrm>
    </dsp:sp>
    <dsp:sp modelId="{A682D4EF-EE07-44DF-86A6-F4B2343B184F}">
      <dsp:nvSpPr>
        <dsp:cNvPr id="0" name=""/>
        <dsp:cNvSpPr/>
      </dsp:nvSpPr>
      <dsp:spPr>
        <a:xfrm>
          <a:off x="0" y="5519999"/>
          <a:ext cx="8279999" cy="2759999"/>
        </a:xfrm>
        <a:prstGeom prst="trapezoid">
          <a:avLst>
            <a:gd name="adj" fmla="val 50000"/>
          </a:avLst>
        </a:prstGeom>
        <a:solidFill>
          <a:srgbClr val="00B05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0" b="1" kern="1200">
              <a:solidFill>
                <a:schemeClr val="bg1"/>
              </a:solidFill>
              <a:latin typeface="+mj-lt"/>
            </a:rPr>
            <a:t>FÖREBYGG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1449000" y="5519999"/>
        <a:ext cx="5382000" cy="27599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4B2BCE-FE31-4675-92DE-E391F603991F}">
      <dsp:nvSpPr>
        <dsp:cNvPr id="0" name=""/>
        <dsp:cNvSpPr/>
      </dsp:nvSpPr>
      <dsp:spPr>
        <a:xfrm>
          <a:off x="2760000" y="0"/>
          <a:ext cx="2759999" cy="2759999"/>
        </a:xfrm>
        <a:prstGeom prst="trapezoid">
          <a:avLst>
            <a:gd name="adj" fmla="val 50000"/>
          </a:avLst>
        </a:prstGeom>
        <a:solidFill>
          <a:srgbClr val="FF0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sv-SE" sz="4000" kern="1200"/>
          </a:br>
          <a:br>
            <a:rPr lang="sv-SE" sz="4000" kern="1200"/>
          </a:br>
          <a:r>
            <a:rPr lang="sv-SE" sz="3200" b="1" kern="1200">
              <a:solidFill>
                <a:schemeClr val="bg1"/>
              </a:solidFill>
              <a:latin typeface="+mj-lt"/>
            </a:rPr>
            <a:t>UTRYM</a:t>
          </a:r>
          <a:endParaRPr lang="sv-SE" sz="3400" b="1" kern="1200">
            <a:solidFill>
              <a:schemeClr val="bg1"/>
            </a:solidFill>
            <a:latin typeface="+mj-lt"/>
          </a:endParaRPr>
        </a:p>
      </dsp:txBody>
      <dsp:txXfrm>
        <a:off x="2760000" y="0"/>
        <a:ext cx="2759999" cy="2759999"/>
      </dsp:txXfrm>
    </dsp:sp>
    <dsp:sp modelId="{B724B199-FD2A-43FB-A09D-F8F71D8BACCB}">
      <dsp:nvSpPr>
        <dsp:cNvPr id="0" name=""/>
        <dsp:cNvSpPr/>
      </dsp:nvSpPr>
      <dsp:spPr>
        <a:xfrm>
          <a:off x="1380000" y="2759999"/>
          <a:ext cx="5519999" cy="2759999"/>
        </a:xfrm>
        <a:prstGeom prst="trapezoid">
          <a:avLst>
            <a:gd name="adj" fmla="val 50000"/>
          </a:avLst>
        </a:prstGeom>
        <a:solidFill>
          <a:srgbClr val="FFC00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7200" b="1" kern="1200">
              <a:solidFill>
                <a:schemeClr val="bg1"/>
              </a:solidFill>
              <a:latin typeface="+mj-lt"/>
            </a:rPr>
            <a:t>AGERA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2345999" y="2759999"/>
        <a:ext cx="3588000" cy="2759999"/>
      </dsp:txXfrm>
    </dsp:sp>
    <dsp:sp modelId="{A682D4EF-EE07-44DF-86A6-F4B2343B184F}">
      <dsp:nvSpPr>
        <dsp:cNvPr id="0" name=""/>
        <dsp:cNvSpPr/>
      </dsp:nvSpPr>
      <dsp:spPr>
        <a:xfrm>
          <a:off x="0" y="5519999"/>
          <a:ext cx="8279999" cy="2759999"/>
        </a:xfrm>
        <a:prstGeom prst="trapezoid">
          <a:avLst>
            <a:gd name="adj" fmla="val 50000"/>
          </a:avLst>
        </a:prstGeom>
        <a:solidFill>
          <a:srgbClr val="00B050"/>
        </a:solidFill>
        <a:ln w="762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3556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8000" b="1" kern="1200">
              <a:solidFill>
                <a:schemeClr val="bg1"/>
              </a:solidFill>
              <a:latin typeface="+mj-lt"/>
            </a:rPr>
            <a:t>FÖREBYGG</a:t>
          </a:r>
          <a:endParaRPr lang="sv-SE" sz="6600" b="1" kern="1200">
            <a:solidFill>
              <a:schemeClr val="bg1"/>
            </a:solidFill>
            <a:latin typeface="+mj-lt"/>
          </a:endParaRPr>
        </a:p>
      </dsp:txBody>
      <dsp:txXfrm>
        <a:off x="1449000" y="5519999"/>
        <a:ext cx="5382000" cy="27599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2B025-E0AB-4708-AD30-EF01408559AA}">
      <dsp:nvSpPr>
        <dsp:cNvPr id="0" name=""/>
        <dsp:cNvSpPr/>
      </dsp:nvSpPr>
      <dsp:spPr>
        <a:xfrm>
          <a:off x="0" y="6101"/>
          <a:ext cx="90072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000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 baseline="0"/>
            <a:t>Människa</a:t>
          </a:r>
          <a:endParaRPr lang="sv-SE" sz="2300" kern="1200"/>
        </a:p>
      </dsp:txBody>
      <dsp:txXfrm>
        <a:off x="26930" y="33031"/>
        <a:ext cx="8953340" cy="497795"/>
      </dsp:txXfrm>
    </dsp:sp>
    <dsp:sp modelId="{519C4C3D-7EA5-4D82-ADBC-8A8ADFC4FC99}">
      <dsp:nvSpPr>
        <dsp:cNvPr id="0" name=""/>
        <dsp:cNvSpPr/>
      </dsp:nvSpPr>
      <dsp:spPr>
        <a:xfrm>
          <a:off x="0" y="623996"/>
          <a:ext cx="90072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000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 baseline="0" dirty="0"/>
            <a:t>Organisation</a:t>
          </a:r>
          <a:endParaRPr lang="sv-SE" sz="2300" kern="1200" dirty="0"/>
        </a:p>
      </dsp:txBody>
      <dsp:txXfrm>
        <a:off x="26930" y="650926"/>
        <a:ext cx="8953340" cy="497795"/>
      </dsp:txXfrm>
    </dsp:sp>
    <dsp:sp modelId="{75712B5B-59D8-4F0D-9CB2-07F2338DA034}">
      <dsp:nvSpPr>
        <dsp:cNvPr id="0" name=""/>
        <dsp:cNvSpPr/>
      </dsp:nvSpPr>
      <dsp:spPr>
        <a:xfrm>
          <a:off x="0" y="1241891"/>
          <a:ext cx="90072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000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 baseline="0" dirty="0"/>
            <a:t>Brandfarliga varor</a:t>
          </a:r>
          <a:endParaRPr lang="sv-SE" sz="2300" kern="1200" dirty="0"/>
        </a:p>
      </dsp:txBody>
      <dsp:txXfrm>
        <a:off x="26930" y="1268821"/>
        <a:ext cx="8953340" cy="497795"/>
      </dsp:txXfrm>
    </dsp:sp>
    <dsp:sp modelId="{DFE85392-7580-4570-B04F-C39F275E6EC1}">
      <dsp:nvSpPr>
        <dsp:cNvPr id="0" name=""/>
        <dsp:cNvSpPr/>
      </dsp:nvSpPr>
      <dsp:spPr>
        <a:xfrm>
          <a:off x="0" y="1859786"/>
          <a:ext cx="90072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000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 baseline="0" dirty="0"/>
            <a:t>Brännbara material</a:t>
          </a:r>
          <a:endParaRPr lang="sv-SE" sz="2300" kern="1200" dirty="0"/>
        </a:p>
      </dsp:txBody>
      <dsp:txXfrm>
        <a:off x="26930" y="1886716"/>
        <a:ext cx="8953340" cy="497795"/>
      </dsp:txXfrm>
    </dsp:sp>
    <dsp:sp modelId="{1207BFA9-6D95-4469-AF9F-BE31F18B9C6B}">
      <dsp:nvSpPr>
        <dsp:cNvPr id="0" name=""/>
        <dsp:cNvSpPr/>
      </dsp:nvSpPr>
      <dsp:spPr>
        <a:xfrm>
          <a:off x="0" y="2477681"/>
          <a:ext cx="90072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000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 baseline="0" dirty="0"/>
            <a:t>Elektronik</a:t>
          </a:r>
          <a:endParaRPr lang="sv-SE" sz="2300" kern="1200" dirty="0"/>
        </a:p>
      </dsp:txBody>
      <dsp:txXfrm>
        <a:off x="26930" y="2504611"/>
        <a:ext cx="8953340" cy="497795"/>
      </dsp:txXfrm>
    </dsp:sp>
    <dsp:sp modelId="{7589D5FF-6A0A-4650-A18F-73424D28352F}">
      <dsp:nvSpPr>
        <dsp:cNvPr id="0" name=""/>
        <dsp:cNvSpPr/>
      </dsp:nvSpPr>
      <dsp:spPr>
        <a:xfrm>
          <a:off x="0" y="3095576"/>
          <a:ext cx="90072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000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 baseline="0" dirty="0" err="1"/>
            <a:t>Litiumjonbatterier</a:t>
          </a:r>
          <a:endParaRPr lang="sv-SE" sz="2300" kern="1200" dirty="0"/>
        </a:p>
      </dsp:txBody>
      <dsp:txXfrm>
        <a:off x="26930" y="3122506"/>
        <a:ext cx="8953340" cy="497795"/>
      </dsp:txXfrm>
    </dsp:sp>
    <dsp:sp modelId="{2012ECFB-C1C8-4038-A47A-70C170EC5B96}">
      <dsp:nvSpPr>
        <dsp:cNvPr id="0" name=""/>
        <dsp:cNvSpPr/>
      </dsp:nvSpPr>
      <dsp:spPr>
        <a:xfrm>
          <a:off x="0" y="3713471"/>
          <a:ext cx="9007200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000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 baseline="0" dirty="0"/>
            <a:t>Skarv- och förgreningsdosor</a:t>
          </a:r>
          <a:endParaRPr lang="sv-SE" sz="2300" kern="1200" dirty="0"/>
        </a:p>
      </dsp:txBody>
      <dsp:txXfrm>
        <a:off x="26930" y="3740401"/>
        <a:ext cx="8953340" cy="497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1-17T07:33:08.500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EA50A-7ED8-4297-A6D8-C39D2C596180}" type="datetimeFigureOut">
              <a:rPr lang="sv-SE" smtClean="0"/>
              <a:t>2023-01-17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3DB10-64AD-4478-BAF2-10592BD0BA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31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Tre mycket viktiga förmågor: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Lag om skydd mot olyckor</a:t>
            </a:r>
            <a:r>
              <a:rPr lang="sv-SE" dirty="0"/>
              <a:t> kravställer tre mycket viktiga förmågor.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D262BD-5B1D-D04F-8576-C04F7CBA3513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01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33DB10-64AD-4478-BAF2-10592BD0BA82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289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AED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ildobjekt 112">
            <a:extLst>
              <a:ext uri="{FF2B5EF4-FFF2-40B4-BE49-F238E27FC236}">
                <a16:creationId xmlns:a16="http://schemas.microsoft.com/office/drawing/2014/main" id="{213F865A-82E0-4DE6-BBD6-DA7B3D8F00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" r="6671" b="4223"/>
          <a:stretch/>
        </p:blipFill>
        <p:spPr>
          <a:xfrm>
            <a:off x="10814050" y="-1"/>
            <a:ext cx="9290050" cy="1130935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7016142-5590-4F09-AF8B-DB6FD618E5B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27A8EE4-92AA-495F-86F9-6A5C4BD31B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115" name="object 38">
            <a:extLst>
              <a:ext uri="{FF2B5EF4-FFF2-40B4-BE49-F238E27FC236}">
                <a16:creationId xmlns:a16="http://schemas.microsoft.com/office/drawing/2014/main" id="{9BDBBCB9-81A0-4B48-8D85-87FE05F29E71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213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7E25708F-A6F2-4D28-886A-05F63F7F1F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3" r="88989" b="40999"/>
          <a:stretch/>
        </p:blipFill>
        <p:spPr>
          <a:xfrm>
            <a:off x="19008000" y="0"/>
            <a:ext cx="1096100" cy="2395475"/>
          </a:xfrm>
          <a:prstGeom prst="rect">
            <a:avLst/>
          </a:prstGeom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491C-47DC-4E17-80D1-CDD4BAF30723}" type="datetime1">
              <a:rPr lang="sv-SE" smtClean="0"/>
              <a:t>2023-01-17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EB7B88AC-ED67-40FC-B207-9A82E4376643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7C6CF22E-C600-40EB-BB5D-A71AE04A4C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363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D5FBC21F-AA3A-4105-A762-7A4A8EE1E9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64" b="4216"/>
          <a:stretch/>
        </p:blipFill>
        <p:spPr>
          <a:xfrm>
            <a:off x="10814401" y="0"/>
            <a:ext cx="9289700" cy="11309350"/>
          </a:xfrm>
          <a:prstGeom prst="rect">
            <a:avLst/>
          </a:prstGeom>
        </p:spPr>
      </p:pic>
      <p:sp>
        <p:nvSpPr>
          <p:cNvPr id="7" name="object 38">
            <a:extLst>
              <a:ext uri="{FF2B5EF4-FFF2-40B4-BE49-F238E27FC236}">
                <a16:creationId xmlns:a16="http://schemas.microsoft.com/office/drawing/2014/main" id="{58F464F6-1029-4CBD-B3D1-11214085E2B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03BB08C3-1CD7-4C53-9E96-43671982CE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78CC841C-AA65-43FA-BB0E-1A120EBFED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258731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6EBC20DB-E92A-4595-958F-8F6E1877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27129ABF-34AF-4771-8C65-17474087DDAF}" type="datetime1">
              <a:rPr lang="sv-SE" smtClean="0"/>
              <a:t>2023-01-17</a:t>
            </a:fld>
            <a:endParaRPr lang="sv-SE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5382FAD0-A98D-43B4-B432-3582AE5A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0F28032-0600-4C8E-B007-13E1C81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5FC54DA-D224-4D4F-9D60-B924CADB6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36B6AA50-8739-41DE-A23A-5E3ECC5482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5600" y="3399671"/>
            <a:ext cx="17618075" cy="5983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F4246BC-36B1-4971-8889-F163FD2A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777625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93B712EA-797A-4EA2-BEB0-D486B28AB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70C7B567-D67A-42BC-B7FD-E667F0583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B806AAA-D73D-4CEE-9B56-C22AE8A537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74" t="51033" b="-60375"/>
          <a:stretch/>
        </p:blipFill>
        <p:spPr>
          <a:xfrm>
            <a:off x="-19050" y="6264274"/>
            <a:ext cx="1260000" cy="5045075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90AB69-5BC0-46B0-B233-B8ED7CBC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084E-ABA3-4AA4-9862-3A3A8F7AC594}" type="datetime1">
              <a:rPr lang="sv-SE" smtClean="0"/>
              <a:t>2023-01-17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6FFAF7-903A-4658-BEDF-CDBF6357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2E55E-6E21-45F6-AFF0-C03FD2E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91A92F-5622-40E4-B88A-05148A90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423725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88FBE5C1-E706-49C0-BC48-7432DD5937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4" name="object 38">
            <a:extLst>
              <a:ext uri="{FF2B5EF4-FFF2-40B4-BE49-F238E27FC236}">
                <a16:creationId xmlns:a16="http://schemas.microsoft.com/office/drawing/2014/main" id="{1A5E282F-FC28-45E5-81A7-A28557C59E47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19CC616-6A81-4F3E-BF5F-34271257EE9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0D26B19-8998-4002-9818-0406EEBB00B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E32E934-0E34-41D0-99D0-BBB1DE02E0D8}" type="datetime1">
              <a:rPr lang="sv-SE" smtClean="0"/>
              <a:t>2023-01-17</a:t>
            </a:fld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0D7DA48-029C-41BC-BD3D-A195A10DF3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1345448-A017-46A4-AAEE-65BAAA13935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61A0B5-3A30-4187-8CDB-DBD6610369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DEFBAF8-794C-4460-BDFB-4AFAF7A4B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7">
            <a:extLst>
              <a:ext uri="{FF2B5EF4-FFF2-40B4-BE49-F238E27FC236}">
                <a16:creationId xmlns:a16="http://schemas.microsoft.com/office/drawing/2014/main" id="{6A68B911-846D-40C0-89C1-09202456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94721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EC5BF2F-A06E-4DBE-BE34-10563FBAB941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D3E448-F04D-42F2-A71F-AB7E9594D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1F92EFCA-73A8-4BBA-8B6E-84A5162570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66" r="88987" b="40999"/>
          <a:stretch/>
        </p:blipFill>
        <p:spPr>
          <a:xfrm>
            <a:off x="19008000" y="0"/>
            <a:ext cx="1096100" cy="2393950"/>
          </a:xfrm>
          <a:prstGeom prst="rect">
            <a:avLst/>
          </a:prstGeom>
        </p:spPr>
      </p:pic>
      <p:sp>
        <p:nvSpPr>
          <p:cNvPr id="21" name="Rubrik 12">
            <a:extLst>
              <a:ext uri="{FF2B5EF4-FFF2-40B4-BE49-F238E27FC236}">
                <a16:creationId xmlns:a16="http://schemas.microsoft.com/office/drawing/2014/main" id="{56F830A9-B7E5-4459-9325-1EB46228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75DB120C-DE3F-4D0F-9C20-C0178B697A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9B9E0E-3BE5-4815-9771-B94D5C0DE40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EF6D5CF-9778-494C-91EA-967A5AD360D0}" type="datetime1">
              <a:rPr lang="sv-SE" smtClean="0"/>
              <a:t>2023-01-17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EF21FC5-B1ED-41D6-83B6-FD9D859FF93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05CF9C-A296-49D6-8F7C-7E99496CBAC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0029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8" userDrawn="1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2023-01-17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7A2CC002-8FB6-40A7-A6F3-C046623D47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3766" y="3399671"/>
            <a:ext cx="17616566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7431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Bildobjekt 71">
            <a:extLst>
              <a:ext uri="{FF2B5EF4-FFF2-40B4-BE49-F238E27FC236}">
                <a16:creationId xmlns:a16="http://schemas.microsoft.com/office/drawing/2014/main" id="{F9214C34-71FC-4B3B-B2DA-532B9C36A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4" t="51088" b="-60520"/>
          <a:stretch/>
        </p:blipFill>
        <p:spPr>
          <a:xfrm>
            <a:off x="0" y="6264274"/>
            <a:ext cx="1247156" cy="5045075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9495B9-D494-4909-B0F6-C282E34AD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5F43-7351-4340-AB7C-1EB441B903A0}" type="datetime1">
              <a:rPr lang="sv-SE" smtClean="0"/>
              <a:t>2023-01-17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40E90E-D655-44FC-9710-9E80B0452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8CD1362-079A-44DB-8854-F2DD36BF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25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Bildobjekt 105">
            <a:extLst>
              <a:ext uri="{FF2B5EF4-FFF2-40B4-BE49-F238E27FC236}">
                <a16:creationId xmlns:a16="http://schemas.microsoft.com/office/drawing/2014/main" id="{BEF2884E-1FD5-4C14-8812-60610C2A3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46" t="64200" r="1"/>
          <a:stretch/>
        </p:blipFill>
        <p:spPr>
          <a:xfrm>
            <a:off x="0" y="0"/>
            <a:ext cx="6240627" cy="979488"/>
          </a:xfrm>
          <a:prstGeom prst="rect">
            <a:avLst/>
          </a:prstGeom>
        </p:spPr>
      </p:pic>
      <p:sp>
        <p:nvSpPr>
          <p:cNvPr id="15" name="object 38">
            <a:extLst>
              <a:ext uri="{FF2B5EF4-FFF2-40B4-BE49-F238E27FC236}">
                <a16:creationId xmlns:a16="http://schemas.microsoft.com/office/drawing/2014/main" id="{FCB10ADE-7E5E-400B-8AA1-BCE8B82F9AC2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169D-E447-4789-8673-AFA93CC4C0FC}" type="datetime1">
              <a:rPr lang="sv-SE" smtClean="0"/>
              <a:t>2023-01-17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669B40A8-44D8-445B-8C02-75F7336F6216}"/>
              </a:ext>
            </a:extLst>
          </p:cNvPr>
          <p:cNvSpPr/>
          <p:nvPr userDrawn="1"/>
        </p:nvSpPr>
        <p:spPr>
          <a:xfrm>
            <a:off x="10404000" y="702000"/>
            <a:ext cx="9000000" cy="9900000"/>
          </a:xfrm>
          <a:prstGeom prst="rect">
            <a:avLst/>
          </a:prstGeom>
          <a:solidFill>
            <a:srgbClr val="FAE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29954143-B55D-450D-940A-BB896C139DC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1676"/>
            <a:ext cx="9000000" cy="9900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05E6BAC-F8CD-4D8F-BF33-F04A9C43E4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3" cy="5400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7" name="Rubrik 106">
            <a:extLst>
              <a:ext uri="{FF2B5EF4-FFF2-40B4-BE49-F238E27FC236}">
                <a16:creationId xmlns:a16="http://schemas.microsoft.com/office/drawing/2014/main" id="{6CA9850E-4638-497B-BFB1-76C714BE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4256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solidFill>
            <a:srgbClr val="FAEDF2"/>
          </a:solidFill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6FC7-5FC7-4CA8-94E2-9DAA9984D6D0}" type="datetime1">
              <a:rPr lang="sv-SE" smtClean="0"/>
              <a:t>2023-01-17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959AE0B8-EF77-4FED-9065-2B19EFE2C1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8" r="88999" b="40995"/>
          <a:stretch/>
        </p:blipFill>
        <p:spPr>
          <a:xfrm>
            <a:off x="19009056" y="0"/>
            <a:ext cx="1095044" cy="2395474"/>
          </a:xfrm>
          <a:prstGeom prst="rect">
            <a:avLst/>
          </a:prstGeom>
        </p:spPr>
      </p:pic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4EB1276E-26FE-4592-99D9-92C82CD707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2392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Bildobjekt 116">
            <a:extLst>
              <a:ext uri="{FF2B5EF4-FFF2-40B4-BE49-F238E27FC236}">
                <a16:creationId xmlns:a16="http://schemas.microsoft.com/office/drawing/2014/main" id="{33477E7E-42C3-4788-A1BB-FDC82EC597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74" b="4216"/>
          <a:stretch/>
        </p:blipFill>
        <p:spPr>
          <a:xfrm>
            <a:off x="10814400" y="0"/>
            <a:ext cx="9289700" cy="11309350"/>
          </a:xfrm>
          <a:prstGeom prst="rect">
            <a:avLst/>
          </a:prstGeom>
        </p:spPr>
      </p:pic>
      <p:sp>
        <p:nvSpPr>
          <p:cNvPr id="118" name="object 38">
            <a:extLst>
              <a:ext uri="{FF2B5EF4-FFF2-40B4-BE49-F238E27FC236}">
                <a16:creationId xmlns:a16="http://schemas.microsoft.com/office/drawing/2014/main" id="{72F77CA4-0BCE-4432-8426-61300A583404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Rubrik 1">
            <a:extLst>
              <a:ext uri="{FF2B5EF4-FFF2-40B4-BE49-F238E27FC236}">
                <a16:creationId xmlns:a16="http://schemas.microsoft.com/office/drawing/2014/main" id="{656A818D-9B35-4279-A10A-068A34BAA2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rm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120" name="Underrubrik 2">
            <a:extLst>
              <a:ext uri="{FF2B5EF4-FFF2-40B4-BE49-F238E27FC236}">
                <a16:creationId xmlns:a16="http://schemas.microsoft.com/office/drawing/2014/main" id="{3DE99F72-0CDC-477B-85F2-1E356EF224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rm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114857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>
            <a:extLst>
              <a:ext uri="{FF2B5EF4-FFF2-40B4-BE49-F238E27FC236}">
                <a16:creationId xmlns:a16="http://schemas.microsoft.com/office/drawing/2014/main" id="{4A2BB9E4-4D0C-429C-86B2-73D19EAEC8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9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C9E204E3-63A1-4474-A22C-5B6EBCE2EE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832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9A8E34-5052-4F38-988C-0D97C661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307201E-B19A-4211-B823-348FBA9EC29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5C967C-67C7-4621-A3F4-421FC821AE41}" type="datetime1">
              <a:rPr lang="sv-SE" smtClean="0"/>
              <a:t>2023-01-17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AA7B2E-985F-4673-A4FB-6FC32C2C34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649E5A-1919-43B2-BBF2-01932005A4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024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oShape 18">
            <a:extLst>
              <a:ext uri="{FF2B5EF4-FFF2-40B4-BE49-F238E27FC236}">
                <a16:creationId xmlns:a16="http://schemas.microsoft.com/office/drawing/2014/main" id="{3137100E-AD01-4413-A769-147ED2DBD7F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6" name="AutoShape 18">
            <a:extLst>
              <a:ext uri="{FF2B5EF4-FFF2-40B4-BE49-F238E27FC236}">
                <a16:creationId xmlns:a16="http://schemas.microsoft.com/office/drawing/2014/main" id="{72A7E8A6-C02F-4DDB-893A-A2DE3452A3B3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152400" y="1524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7" name="AutoShape 18">
            <a:extLst>
              <a:ext uri="{FF2B5EF4-FFF2-40B4-BE49-F238E27FC236}">
                <a16:creationId xmlns:a16="http://schemas.microsoft.com/office/drawing/2014/main" id="{B680042A-CED3-424E-BC74-1F9AD53398B7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04800" y="3048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8" name="Platshållare för innehåll 2">
            <a:extLst>
              <a:ext uri="{FF2B5EF4-FFF2-40B4-BE49-F238E27FC236}">
                <a16:creationId xmlns:a16="http://schemas.microsoft.com/office/drawing/2014/main" id="{EDEB1E76-DA8C-4821-B2EB-EED0A44C4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0" name="Bildobjekt 89">
            <a:extLst>
              <a:ext uri="{FF2B5EF4-FFF2-40B4-BE49-F238E27FC236}">
                <a16:creationId xmlns:a16="http://schemas.microsoft.com/office/drawing/2014/main" id="{52C1F324-DEFA-416F-B72F-6051C31AFF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1" t="51033" b="-60375"/>
          <a:stretch/>
        </p:blipFill>
        <p:spPr>
          <a:xfrm>
            <a:off x="0" y="6264276"/>
            <a:ext cx="1238643" cy="504507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99169CA-2D7A-43B7-AB45-92143F3B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266FDE-E7E1-4894-A463-420093AA5D7B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10221915" y="3406776"/>
            <a:ext cx="8638421" cy="5976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AFD0371-4BC2-4B1E-AF08-C39AD685810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929E917-5370-4653-ABC0-4F0AA954FE77}" type="datetime1">
              <a:rPr lang="sv-SE" smtClean="0"/>
              <a:t>2023-01-17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B503087-80B1-4939-BF99-75E89592FC5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7DA98C4-0904-4159-B0D2-48927D0D4B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790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Bildobjekt 115">
            <a:extLst>
              <a:ext uri="{FF2B5EF4-FFF2-40B4-BE49-F238E27FC236}">
                <a16:creationId xmlns:a16="http://schemas.microsoft.com/office/drawing/2014/main" id="{C737B2F4-9EA7-4502-85F3-D663E2EA07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7" name="object 38">
            <a:extLst>
              <a:ext uri="{FF2B5EF4-FFF2-40B4-BE49-F238E27FC236}">
                <a16:creationId xmlns:a16="http://schemas.microsoft.com/office/drawing/2014/main" id="{ED408A77-E9D9-4ECD-9EAC-8F17AA6FF68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Platshållare för sidfot 5">
            <a:extLst>
              <a:ext uri="{FF2B5EF4-FFF2-40B4-BE49-F238E27FC236}">
                <a16:creationId xmlns:a16="http://schemas.microsoft.com/office/drawing/2014/main" id="{BB34CA2A-42E7-429D-A977-94E73516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12" name="Platshållare för datum 4">
            <a:extLst>
              <a:ext uri="{FF2B5EF4-FFF2-40B4-BE49-F238E27FC236}">
                <a16:creationId xmlns:a16="http://schemas.microsoft.com/office/drawing/2014/main" id="{D2CC2258-1CAC-42DF-AA86-10F59DEC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9D00964E-CD7C-4BCA-A53D-05A9094492BF}" type="datetime1">
              <a:rPr lang="sv-SE" smtClean="0"/>
              <a:t>2023-01-17</a:t>
            </a:fld>
            <a:endParaRPr lang="sv-SE"/>
          </a:p>
        </p:txBody>
      </p:sp>
      <p:sp>
        <p:nvSpPr>
          <p:cNvPr id="114" name="Platshållare för bildnummer 6">
            <a:extLst>
              <a:ext uri="{FF2B5EF4-FFF2-40B4-BE49-F238E27FC236}">
                <a16:creationId xmlns:a16="http://schemas.microsoft.com/office/drawing/2014/main" id="{0CFDA38F-887E-4A37-9D96-25B2B6B6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E9C919A-0768-457E-8FE4-A8E97EA955F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A9A918AC-8D77-44A2-A4FE-5285D4086A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4" name="Platshållare för text 2">
            <a:extLst>
              <a:ext uri="{FF2B5EF4-FFF2-40B4-BE49-F238E27FC236}">
                <a16:creationId xmlns:a16="http://schemas.microsoft.com/office/drawing/2014/main" id="{F2DA647D-DDF5-4570-9F2E-0535FAD82A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</p:spPr>
        <p:txBody>
          <a:bodyPr vert="horz" lIns="0" tIns="0" rIns="0" bIns="0" rtlCol="0">
            <a:norm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7" name="Rubrik 7">
            <a:extLst>
              <a:ext uri="{FF2B5EF4-FFF2-40B4-BE49-F238E27FC236}">
                <a16:creationId xmlns:a16="http://schemas.microsoft.com/office/drawing/2014/main" id="{A8C94F33-3648-4C31-AEF3-2EBA5385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871591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 userDrawn="1">
          <p15:clr>
            <a:srgbClr val="FBAE40"/>
          </p15:clr>
        </p15:guide>
        <p15:guide id="2" pos="6332" userDrawn="1">
          <p15:clr>
            <a:srgbClr val="FBAE40"/>
          </p15:clr>
        </p15:guide>
        <p15:guide id="3" pos="244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2023-01-17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noProof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320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2" r:id="rId2"/>
    <p:sldLayoutId id="2147483735" r:id="rId3"/>
    <p:sldLayoutId id="2147483738" r:id="rId4"/>
    <p:sldLayoutId id="2147483741" r:id="rId5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8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8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8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8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D5FD-A08D-49A7-8412-76F29BA46CE4}" type="datetime1">
              <a:rPr lang="sv-SE" smtClean="0"/>
              <a:t>2023-01-17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1" r:id="rId3"/>
    <p:sldLayoutId id="2147483685" r:id="rId4"/>
    <p:sldLayoutId id="2147483701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sz="3850" spc="-110" baseline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sz="3400" spc="-110" baseline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sz="3000" spc="-110" baseline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sz="2800" spc="-110" baseline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8A90-D85D-4561-9F0D-D91F6DA549C8}" type="datetime1">
              <a:rPr lang="sv-SE" smtClean="0"/>
              <a:t>2023-01-17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A5BA178A-7D73-4B39-A47A-E9668CC0B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2000"/>
            <a:ext cx="17618400" cy="5986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7878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7" r:id="rId2"/>
    <p:sldLayoutId id="2147483710" r:id="rId3"/>
    <p:sldLayoutId id="2147483713" r:id="rId4"/>
    <p:sldLayoutId id="2147483716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lang="sv-SE" sz="4250" spc="-110" baseline="0" dirty="0" smtClean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lang="sv-SE" sz="3850" spc="-110" baseline="0" dirty="0" smtClean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lang="sv-SE" sz="3400" spc="-110" baseline="0" dirty="0" smtClean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lang="sv-SE" sz="3000" spc="-110" baseline="0" dirty="0" smtClean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lang="sv-SE" sz="2800" spc="-110" baseline="0" dirty="0" smtClean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QuickStyle" Target="../diagrams/quickStyle2.xml"/><Relationship Id="rId3" Type="http://schemas.openxmlformats.org/officeDocument/2006/relationships/notesSlide" Target="../notesSlides/notesSlide1.xml"/><Relationship Id="rId7" Type="http://schemas.openxmlformats.org/officeDocument/2006/relationships/diagramLayout" Target="../diagrams/layout1.xml"/><Relationship Id="rId12" Type="http://schemas.openxmlformats.org/officeDocument/2006/relationships/diagramLayout" Target="../diagrams/layout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Relationship Id="rId6" Type="http://schemas.openxmlformats.org/officeDocument/2006/relationships/diagramData" Target="../diagrams/data1.xml"/><Relationship Id="rId11" Type="http://schemas.openxmlformats.org/officeDocument/2006/relationships/diagramData" Target="../diagrams/data2.xml"/><Relationship Id="rId5" Type="http://schemas.openxmlformats.org/officeDocument/2006/relationships/image" Target="../media/image39.png"/><Relationship Id="rId15" Type="http://schemas.microsoft.com/office/2007/relationships/diagramDrawing" Target="../diagrams/drawing2.xml"/><Relationship Id="rId10" Type="http://schemas.microsoft.com/office/2007/relationships/diagramDrawing" Target="../diagrams/drawing1.xml"/><Relationship Id="rId4" Type="http://schemas.openxmlformats.org/officeDocument/2006/relationships/customXml" Target="../ink/ink1.xml"/><Relationship Id="rId9" Type="http://schemas.openxmlformats.org/officeDocument/2006/relationships/diagramColors" Target="../diagrams/colors1.xml"/><Relationship Id="rId14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diagramLayout" Target="../diagrams/layout6.xml"/><Relationship Id="rId7" Type="http://schemas.openxmlformats.org/officeDocument/2006/relationships/image" Target="../media/image15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4.xml"/><Relationship Id="rId5" Type="http://schemas.openxmlformats.org/officeDocument/2006/relationships/hyperlink" Target="https://ledningssystemet.regionvastmanland.se/RegNo/62539" TargetMode="External"/><Relationship Id="rId4" Type="http://schemas.openxmlformats.org/officeDocument/2006/relationships/hyperlink" Target="https://ledningssystemet.regionvastmanland.se/RegNo/6327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s://ltv.luvit.se/LuvitPortal/activities/onlinecoursedetails.aspx?inapp=1&amp;courseid=6118" TargetMode="Externa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0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DF0D1E-8A19-45ED-96F9-BDD2C8D039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Brandrisker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01867F7-7C6A-46BD-88EF-BB928FFBA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APT-stöd brandsäkerhet</a:t>
            </a:r>
          </a:p>
        </p:txBody>
      </p:sp>
    </p:spTree>
    <p:extLst>
      <p:ext uri="{BB962C8B-B14F-4D97-AF65-F5344CB8AC3E}">
        <p14:creationId xmlns:p14="http://schemas.microsoft.com/office/powerpoint/2010/main" val="290640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ubrik 1">
            <a:extLst>
              <a:ext uri="{FF2B5EF4-FFF2-40B4-BE49-F238E27FC236}">
                <a16:creationId xmlns:a16="http://schemas.microsoft.com/office/drawing/2014/main" id="{D04EDB5E-F120-49A6-AF19-B52B3E748866}"/>
              </a:ext>
            </a:extLst>
          </p:cNvPr>
          <p:cNvSpPr txBox="1">
            <a:spLocks/>
          </p:cNvSpPr>
          <p:nvPr/>
        </p:nvSpPr>
        <p:spPr>
          <a:xfrm>
            <a:off x="376014" y="1902261"/>
            <a:ext cx="13459939" cy="1686452"/>
          </a:xfrm>
          <a:prstGeom prst="rect">
            <a:avLst/>
          </a:prstGeom>
        </p:spPr>
        <p:txBody>
          <a:bodyPr vert="horz" lIns="150781" tIns="75390" rIns="150781" bIns="75390" rtlCol="0" anchor="b">
            <a:normAutofit/>
          </a:bodyPr>
          <a:lstStyle>
            <a:lvl1pPr algn="l" defTabSz="914400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4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6926"/>
          </a:p>
        </p:txBody>
      </p:sp>
      <p:sp>
        <p:nvSpPr>
          <p:cNvPr id="9" name="Rubrik 2">
            <a:extLst>
              <a:ext uri="{FF2B5EF4-FFF2-40B4-BE49-F238E27FC236}">
                <a16:creationId xmlns:a16="http://schemas.microsoft.com/office/drawing/2014/main" id="{FD9FDEC9-8BBC-4298-A726-EAAE29E91B43}"/>
              </a:ext>
            </a:extLst>
          </p:cNvPr>
          <p:cNvSpPr txBox="1">
            <a:spLocks/>
          </p:cNvSpPr>
          <p:nvPr/>
        </p:nvSpPr>
        <p:spPr>
          <a:xfrm>
            <a:off x="4637894" y="154676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rmAutofit/>
          </a:bodyPr>
          <a:lstStyle>
            <a:lvl1pPr>
              <a:lnSpc>
                <a:spcPts val="6926"/>
              </a:lnSpc>
              <a:defRPr sz="6926" b="1" spc="-28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6400" ker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Pennanteckning 3">
                <a:extLst>
                  <a:ext uri="{FF2B5EF4-FFF2-40B4-BE49-F238E27FC236}">
                    <a16:creationId xmlns:a16="http://schemas.microsoft.com/office/drawing/2014/main" id="{A3F9484B-2B5D-4EFF-B558-D5540E7181B6}"/>
                  </a:ext>
                </a:extLst>
              </p14:cNvPr>
              <p14:cNvContentPartPr/>
              <p14:nvPr/>
            </p14:nvContentPartPr>
            <p14:xfrm>
              <a:off x="5882684" y="1366837"/>
              <a:ext cx="360" cy="360"/>
            </p14:xfrm>
          </p:contentPart>
        </mc:Choice>
        <mc:Fallback xmlns="">
          <p:pic>
            <p:nvPicPr>
              <p:cNvPr id="4" name="Pennanteckning 3">
                <a:extLst>
                  <a:ext uri="{FF2B5EF4-FFF2-40B4-BE49-F238E27FC236}">
                    <a16:creationId xmlns:a16="http://schemas.microsoft.com/office/drawing/2014/main" id="{A3F9484B-2B5D-4EFF-B558-D5540E7181B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73684" y="1357837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Rubrik 2">
            <a:extLst>
              <a:ext uri="{FF2B5EF4-FFF2-40B4-BE49-F238E27FC236}">
                <a16:creationId xmlns:a16="http://schemas.microsoft.com/office/drawing/2014/main" id="{FC32E089-8B9F-46F5-B3C2-9C8DBE9A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400" dirty="0"/>
              <a:t>Lag (2003:778) om skydd mot olyckor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3B3EE1F-1D27-4BFC-A498-920139EADADF}"/>
              </a:ext>
            </a:extLst>
          </p:cNvPr>
          <p:cNvGraphicFramePr/>
          <p:nvPr/>
        </p:nvGraphicFramePr>
        <p:xfrm>
          <a:off x="1243767" y="3469107"/>
          <a:ext cx="7828734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2" name="Platshållare för innehåll 11">
            <a:extLst>
              <a:ext uri="{FF2B5EF4-FFF2-40B4-BE49-F238E27FC236}">
                <a16:creationId xmlns:a16="http://schemas.microsoft.com/office/drawing/2014/main" id="{8FC3F39C-F222-4261-A685-A95FCA11C98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754354" y="1487089"/>
          <a:ext cx="8280000" cy="82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604C4F5E-66BA-4326-91ED-AA1149CF447A}"/>
              </a:ext>
            </a:extLst>
          </p:cNvPr>
          <p:cNvSpPr txBox="1">
            <a:spLocks/>
          </p:cNvSpPr>
          <p:nvPr/>
        </p:nvSpPr>
        <p:spPr>
          <a:xfrm>
            <a:off x="1243768" y="5459449"/>
            <a:ext cx="8105980" cy="3654071"/>
          </a:xfrm>
          <a:prstGeom prst="rect">
            <a:avLst/>
          </a:prstGeom>
        </p:spPr>
        <p:txBody>
          <a:bodyPr vert="horz" lIns="150781" tIns="75390" rIns="150781" bIns="7539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800" b="1" i="1" dirty="0"/>
              <a:t>2 §</a:t>
            </a:r>
            <a:r>
              <a:rPr lang="sv-SE" sz="2800" i="1" dirty="0"/>
              <a:t>   Ägare eller nyttjanderättshavare till byggnader eller andra anläggningar skall i </a:t>
            </a:r>
            <a:r>
              <a:rPr lang="sv-SE" sz="2800" b="1" i="1" u="sng" dirty="0"/>
              <a:t>skälig omfattning</a:t>
            </a:r>
            <a:r>
              <a:rPr lang="sv-SE" sz="2800" b="1" i="1" dirty="0"/>
              <a:t> </a:t>
            </a:r>
            <a:r>
              <a:rPr lang="sv-SE" sz="2800" i="1" dirty="0"/>
              <a:t>hålla utrustning för släckning av brand och för livräddning vid brand eller annan olycka och i övrigt vidta de åtgärder som behövs för att </a:t>
            </a:r>
            <a:r>
              <a:rPr lang="sv-SE" sz="2800" b="1" i="1" u="sng" dirty="0"/>
              <a:t>förebygga</a:t>
            </a:r>
            <a:r>
              <a:rPr lang="sv-SE" sz="2800" i="1" dirty="0"/>
              <a:t> brand och för att </a:t>
            </a:r>
            <a:r>
              <a:rPr lang="sv-SE" sz="2800" b="1" i="1" u="sng" dirty="0"/>
              <a:t>hindra</a:t>
            </a:r>
            <a:r>
              <a:rPr lang="sv-SE" sz="2800" i="1" dirty="0"/>
              <a:t> eller </a:t>
            </a:r>
            <a:r>
              <a:rPr lang="sv-SE" sz="2800" b="1" i="1" u="sng" dirty="0"/>
              <a:t>begränsa</a:t>
            </a:r>
            <a:r>
              <a:rPr lang="sv-SE" sz="2800" b="1" i="1" dirty="0"/>
              <a:t> </a:t>
            </a:r>
            <a:r>
              <a:rPr lang="sv-SE" sz="2800" i="1" dirty="0"/>
              <a:t>skador till följd av brand.</a:t>
            </a:r>
          </a:p>
          <a:p>
            <a:endParaRPr lang="sv-SE" sz="28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955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38C5B4-AC09-4775-9598-046C1E85A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DA422FA-E774-40EF-80D8-11407A6C90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900" dirty="0"/>
              <a:t>Grunden i regionens brandsäkerhetsarbete är den förebyggande och proaktiva förmågan.</a:t>
            </a:r>
          </a:p>
          <a:p>
            <a:pPr marL="0" indent="0">
              <a:buNone/>
            </a:pPr>
            <a:r>
              <a:rPr lang="sv-SE" sz="3900" dirty="0"/>
              <a:t>Eliminera, minimera eller acceptera risken men var medveten om den.</a:t>
            </a:r>
          </a:p>
          <a:p>
            <a:pPr marL="0" indent="0">
              <a:buNone/>
            </a:pPr>
            <a:r>
              <a:rPr lang="sv-SE" sz="3900" dirty="0"/>
              <a:t>Vi vill inte ha någon brandhändelse!</a:t>
            </a: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DE3C9A9D-0DC8-4480-A47F-112EA0EB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Förebygg</a:t>
            </a:r>
          </a:p>
        </p:txBody>
      </p:sp>
      <p:graphicFrame>
        <p:nvGraphicFramePr>
          <p:cNvPr id="9" name="Platshållare för innehåll 11">
            <a:extLst>
              <a:ext uri="{FF2B5EF4-FFF2-40B4-BE49-F238E27FC236}">
                <a16:creationId xmlns:a16="http://schemas.microsoft.com/office/drawing/2014/main" id="{B0CCCC3F-65AC-4488-9B44-2F67298EA6C4}"/>
              </a:ext>
            </a:extLst>
          </p:cNvPr>
          <p:cNvGraphicFramePr>
            <a:graphicFrameLocks/>
          </p:cNvGraphicFramePr>
          <p:nvPr/>
        </p:nvGraphicFramePr>
        <p:xfrm>
          <a:off x="10754354" y="1487089"/>
          <a:ext cx="8280000" cy="82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ktangel 9">
            <a:extLst>
              <a:ext uri="{FF2B5EF4-FFF2-40B4-BE49-F238E27FC236}">
                <a16:creationId xmlns:a16="http://schemas.microsoft.com/office/drawing/2014/main" id="{F667B645-7479-4066-ACC1-0380D5D797EE}"/>
              </a:ext>
            </a:extLst>
          </p:cNvPr>
          <p:cNvSpPr/>
          <p:nvPr/>
        </p:nvSpPr>
        <p:spPr>
          <a:xfrm>
            <a:off x="10404000" y="702000"/>
            <a:ext cx="9007200" cy="632082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0478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38C5B4-AC09-4775-9598-046C1E85A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DA422FA-E774-40EF-80D8-11407A6C90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900" dirty="0"/>
              <a:t>En brandhändelse i sig är ett misslyckande i det förebyggandet arbetet. </a:t>
            </a:r>
          </a:p>
          <a:p>
            <a:pPr marL="0" indent="0">
              <a:buNone/>
            </a:pPr>
            <a:r>
              <a:rPr lang="sv-SE" sz="3900" dirty="0"/>
              <a:t>Vid en brandhändelse gäller det att agera snabbt för att lokalisera och stoppa den lilla händelsen innan den växer och blir stor.</a:t>
            </a:r>
          </a:p>
          <a:p>
            <a:pPr marL="0" indent="0">
              <a:buNone/>
            </a:pPr>
            <a:r>
              <a:rPr lang="sv-SE" sz="3900" dirty="0"/>
              <a:t>Kom ihåg att alla bränder är små till en början.</a:t>
            </a: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DE3C9A9D-0DC8-4480-A47F-112EA0EB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Agera</a:t>
            </a:r>
          </a:p>
        </p:txBody>
      </p:sp>
      <p:graphicFrame>
        <p:nvGraphicFramePr>
          <p:cNvPr id="9" name="Platshållare för innehåll 11">
            <a:extLst>
              <a:ext uri="{FF2B5EF4-FFF2-40B4-BE49-F238E27FC236}">
                <a16:creationId xmlns:a16="http://schemas.microsoft.com/office/drawing/2014/main" id="{B0CCCC3F-65AC-4488-9B44-2F67298EA6C4}"/>
              </a:ext>
            </a:extLst>
          </p:cNvPr>
          <p:cNvGraphicFramePr>
            <a:graphicFrameLocks/>
          </p:cNvGraphicFramePr>
          <p:nvPr/>
        </p:nvGraphicFramePr>
        <p:xfrm>
          <a:off x="10754354" y="1487089"/>
          <a:ext cx="8280000" cy="82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ktangel 7">
            <a:extLst>
              <a:ext uri="{FF2B5EF4-FFF2-40B4-BE49-F238E27FC236}">
                <a16:creationId xmlns:a16="http://schemas.microsoft.com/office/drawing/2014/main" id="{5C3B673B-EB84-46F4-9591-376E1E189E7E}"/>
              </a:ext>
            </a:extLst>
          </p:cNvPr>
          <p:cNvSpPr/>
          <p:nvPr/>
        </p:nvSpPr>
        <p:spPr>
          <a:xfrm>
            <a:off x="10404000" y="702000"/>
            <a:ext cx="9007200" cy="3584523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D85FA95-65A5-49B6-937C-13FFD98D7122}"/>
              </a:ext>
            </a:extLst>
          </p:cNvPr>
          <p:cNvSpPr/>
          <p:nvPr/>
        </p:nvSpPr>
        <p:spPr>
          <a:xfrm>
            <a:off x="10404000" y="6950820"/>
            <a:ext cx="9007200" cy="367240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0542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38C5B4-AC09-4775-9598-046C1E85A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DA422FA-E774-40EF-80D8-11407A6C90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900" dirty="0"/>
              <a:t>Om branden inte kan släckas eller om miljön bedöms som otrygg.</a:t>
            </a:r>
          </a:p>
          <a:p>
            <a:pPr marL="0" indent="0">
              <a:buNone/>
            </a:pPr>
            <a:r>
              <a:rPr lang="sv-SE" sz="3900" dirty="0"/>
              <a:t>Vid en brand, där släckinsats genomförts men händelseutvecklingen är fortsatt negativ eller att miljön bedöms som otrygg, ska verksamheten omgående inleda utrymning till säker plats.</a:t>
            </a: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DE3C9A9D-0DC8-4480-A47F-112EA0EB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Utrym</a:t>
            </a:r>
          </a:p>
        </p:txBody>
      </p:sp>
      <p:graphicFrame>
        <p:nvGraphicFramePr>
          <p:cNvPr id="9" name="Platshållare för innehåll 11">
            <a:extLst>
              <a:ext uri="{FF2B5EF4-FFF2-40B4-BE49-F238E27FC236}">
                <a16:creationId xmlns:a16="http://schemas.microsoft.com/office/drawing/2014/main" id="{B0CCCC3F-65AC-4488-9B44-2F67298EA6C4}"/>
              </a:ext>
            </a:extLst>
          </p:cNvPr>
          <p:cNvGraphicFramePr>
            <a:graphicFrameLocks/>
          </p:cNvGraphicFramePr>
          <p:nvPr/>
        </p:nvGraphicFramePr>
        <p:xfrm>
          <a:off x="10754354" y="1487089"/>
          <a:ext cx="8280000" cy="82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ktangel 7">
            <a:extLst>
              <a:ext uri="{FF2B5EF4-FFF2-40B4-BE49-F238E27FC236}">
                <a16:creationId xmlns:a16="http://schemas.microsoft.com/office/drawing/2014/main" id="{33AFFA4A-391D-4D00-AFC4-0F0E3450E071}"/>
              </a:ext>
            </a:extLst>
          </p:cNvPr>
          <p:cNvSpPr/>
          <p:nvPr/>
        </p:nvSpPr>
        <p:spPr>
          <a:xfrm>
            <a:off x="10405890" y="4282825"/>
            <a:ext cx="9007200" cy="6336704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757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38C5B4-AC09-4775-9598-046C1E85A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DA422FA-E774-40EF-80D8-11407A6C90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2702347"/>
            <a:ext cx="7828734" cy="5400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3900" dirty="0"/>
              <a:t>En vanlig orsak till bränder på arbetsplatsen är tekniska fel som bland annat uppstår i vitvaror, elektronik, batterier, maskiner, transformatorer och olika slag av värmeöverföring. </a:t>
            </a:r>
          </a:p>
          <a:p>
            <a:pPr marL="0" indent="0">
              <a:buNone/>
            </a:pPr>
            <a:r>
              <a:rPr lang="sv-SE" sz="3900" dirty="0"/>
              <a:t>Den moderna sjukvården är beroende av elektronik vilket innebär att slutenvården består av fler riskmiljöer än exempelvis administrativa miljöer. Inom sjukhus och i psykiatrisk vård är anlagd brand en vanlig orsak till brand.</a:t>
            </a:r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DE3C9A9D-0DC8-4480-A47F-112EA0EB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Vanliga risker</a:t>
            </a:r>
            <a:br>
              <a:rPr lang="sv-SE" dirty="0"/>
            </a:br>
            <a:endParaRPr lang="sv-SE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D68B8602-B632-4599-B848-34DD2CB2C0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2094933"/>
              </p:ext>
            </p:extLst>
          </p:nvPr>
        </p:nvGraphicFramePr>
        <p:xfrm>
          <a:off x="10404000" y="4286523"/>
          <a:ext cx="9007200" cy="4271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latshållare för innehåll 12" descr="Brandfarligt">
            <a:extLst>
              <a:ext uri="{FF2B5EF4-FFF2-40B4-BE49-F238E27FC236}">
                <a16:creationId xmlns:a16="http://schemas.microsoft.com/office/drawing/2014/main" id="{3575597F-6466-43EF-9010-4764BF6AF0C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396366" y="989403"/>
            <a:ext cx="3022467" cy="30224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3889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latshållare för innehåll 10" descr="Kundrecension">
            <a:extLst>
              <a:ext uri="{FF2B5EF4-FFF2-40B4-BE49-F238E27FC236}">
                <a16:creationId xmlns:a16="http://schemas.microsoft.com/office/drawing/2014/main" id="{731008A3-029E-4FE2-AA79-260DB90784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04000" y="1152000"/>
            <a:ext cx="9007200" cy="9007200"/>
          </a:xfr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3EE51CD7-909C-4DDE-B99D-CCACBE890434}"/>
              </a:ext>
            </a:extLst>
          </p:cNvPr>
          <p:cNvSpPr txBox="1"/>
          <p:nvPr/>
        </p:nvSpPr>
        <p:spPr>
          <a:xfrm>
            <a:off x="1243767" y="2630339"/>
            <a:ext cx="8456334" cy="619268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sv-SE" sz="3900" spc="-110" dirty="0"/>
              <a:t>Vilka riskområden finns på er arbetsplats? Identifiera och diskutera risker och hur dessa kan avlägsnas.</a:t>
            </a:r>
          </a:p>
          <a:p>
            <a:pPr>
              <a:spcAft>
                <a:spcPts val="600"/>
              </a:spcAft>
            </a:pPr>
            <a:endParaRPr lang="sv-SE" sz="4250" spc="-110" dirty="0"/>
          </a:p>
          <a:p>
            <a:pPr>
              <a:spcAft>
                <a:spcPts val="600"/>
              </a:spcAft>
            </a:pPr>
            <a:endParaRPr lang="sv-SE" sz="4250" spc="-110" dirty="0"/>
          </a:p>
          <a:p>
            <a:pPr>
              <a:spcAft>
                <a:spcPts val="600"/>
              </a:spcAft>
            </a:pPr>
            <a:endParaRPr lang="sv-SE" sz="4250" spc="-110" dirty="0"/>
          </a:p>
          <a:p>
            <a:pPr>
              <a:spcAft>
                <a:spcPts val="600"/>
              </a:spcAft>
            </a:pPr>
            <a:endParaRPr lang="sv-SE" sz="1900" spc="-110" dirty="0"/>
          </a:p>
          <a:p>
            <a:pPr>
              <a:spcAft>
                <a:spcPts val="600"/>
              </a:spcAft>
            </a:pPr>
            <a:r>
              <a:rPr lang="sv-SE" sz="1900" dirty="0"/>
              <a:t>Direktlänk till ledningssystemet:</a:t>
            </a:r>
          </a:p>
          <a:p>
            <a:pPr>
              <a:spcAft>
                <a:spcPts val="600"/>
              </a:spcAft>
            </a:pPr>
            <a:r>
              <a:rPr lang="sv-SE" sz="1900" dirty="0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Instruktion – Riskidentifiering brandsäkerhet</a:t>
            </a:r>
            <a:endParaRPr lang="sv-SE" sz="1900" dirty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r>
              <a:rPr lang="sv-SE" sz="1900" u="sng" dirty="0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Mall för riksidentifiering brandsäkerhet</a:t>
            </a:r>
            <a:endParaRPr lang="sv-SE" sz="1900" u="sng" dirty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sv-SE" sz="4250" spc="-11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50B6E102-9CDC-4F70-BBAC-2106B2E8E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b="1" spc="-280" baseline="0" dirty="0">
                <a:latin typeface="+mj-lt"/>
                <a:ea typeface="+mj-ea"/>
                <a:cs typeface="+mj-cs"/>
              </a:rPr>
              <a:t>Uppgift</a:t>
            </a:r>
            <a:br>
              <a:rPr lang="sv-SE" b="1" spc="-280" baseline="0" dirty="0">
                <a:latin typeface="+mj-lt"/>
                <a:ea typeface="+mj-ea"/>
                <a:cs typeface="+mj-cs"/>
              </a:rPr>
            </a:br>
            <a:endParaRPr lang="sv-SE" b="1" spc="-280" baseline="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12B93C9-B69A-457B-88FB-67A2A45886CC}"/>
              </a:ext>
            </a:extLst>
          </p:cNvPr>
          <p:cNvSpPr/>
          <p:nvPr/>
        </p:nvSpPr>
        <p:spPr>
          <a:xfrm>
            <a:off x="1243767" y="6014715"/>
            <a:ext cx="8456334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/>
              <a:t>Använd gärna instruktion och tillhörande mall</a:t>
            </a:r>
          </a:p>
          <a:p>
            <a:pPr algn="ctr"/>
            <a:r>
              <a:rPr lang="sv-SE" sz="2000" dirty="0"/>
              <a:t>för att identifiera och bedöma risker.</a:t>
            </a:r>
          </a:p>
        </p:txBody>
      </p:sp>
    </p:spTree>
    <p:extLst>
      <p:ext uri="{BB962C8B-B14F-4D97-AF65-F5344CB8AC3E}">
        <p14:creationId xmlns:p14="http://schemas.microsoft.com/office/powerpoint/2010/main" val="1924382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ruta 6">
            <a:extLst>
              <a:ext uri="{FF2B5EF4-FFF2-40B4-BE49-F238E27FC236}">
                <a16:creationId xmlns:a16="http://schemas.microsoft.com/office/drawing/2014/main" id="{3EE51CD7-909C-4DDE-B99D-CCACBE890434}"/>
              </a:ext>
            </a:extLst>
          </p:cNvPr>
          <p:cNvSpPr txBox="1"/>
          <p:nvPr/>
        </p:nvSpPr>
        <p:spPr>
          <a:xfrm>
            <a:off x="1243767" y="2630339"/>
            <a:ext cx="8456334" cy="61206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>
              <a:spcAft>
                <a:spcPts val="600"/>
              </a:spcAft>
            </a:pPr>
            <a:r>
              <a:rPr lang="sv-SE" sz="3900" spc="-110" dirty="0"/>
              <a:t>Vilka riskområden fanns på er arbetsplats? Hur kan dessa avlägsnas?</a:t>
            </a:r>
          </a:p>
          <a:p>
            <a:pPr>
              <a:spcAft>
                <a:spcPts val="600"/>
              </a:spcAft>
            </a:pPr>
            <a:endParaRPr lang="sv-SE" sz="4250" spc="-110" dirty="0"/>
          </a:p>
          <a:p>
            <a:pPr>
              <a:spcAft>
                <a:spcPts val="600"/>
              </a:spcAft>
            </a:pPr>
            <a:endParaRPr lang="sv-SE" sz="4250" spc="-110" dirty="0"/>
          </a:p>
          <a:p>
            <a:pPr>
              <a:spcAft>
                <a:spcPts val="600"/>
              </a:spcAft>
            </a:pPr>
            <a:endParaRPr lang="sv-SE" sz="4250" spc="-110" dirty="0"/>
          </a:p>
          <a:p>
            <a:pPr>
              <a:spcAft>
                <a:spcPts val="600"/>
              </a:spcAft>
            </a:pPr>
            <a:endParaRPr lang="sv-SE" sz="4250" spc="-110" dirty="0"/>
          </a:p>
          <a:p>
            <a:pPr>
              <a:spcAft>
                <a:spcPts val="600"/>
              </a:spcAft>
            </a:pPr>
            <a:endParaRPr lang="sv-SE" sz="1900" dirty="0"/>
          </a:p>
          <a:p>
            <a:pPr>
              <a:spcAft>
                <a:spcPts val="600"/>
              </a:spcAft>
            </a:pPr>
            <a:r>
              <a:rPr lang="sv-SE" sz="1900" dirty="0"/>
              <a:t>Direktlänk till utbildningen:</a:t>
            </a:r>
          </a:p>
          <a:p>
            <a:pPr>
              <a:spcAft>
                <a:spcPts val="600"/>
              </a:spcAft>
            </a:pPr>
            <a:r>
              <a:rPr lang="sv-SE" sz="1900" u="sng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Brandsäkerhet - Grundläggande brandsäkerhetsutbildning, Kompetensplatsen​</a:t>
            </a:r>
            <a:r>
              <a:rPr lang="sv-SE" sz="1900" dirty="0">
                <a:solidFill>
                  <a:srgbClr val="0000FF"/>
                </a:solidFill>
              </a:rPr>
              <a:t> </a:t>
            </a:r>
          </a:p>
          <a:p>
            <a:pPr>
              <a:spcAft>
                <a:spcPts val="600"/>
              </a:spcAft>
            </a:pPr>
            <a:endParaRPr lang="sv-SE" sz="1900" dirty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sv-SE" sz="1900" dirty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sv-SE" sz="4250" spc="-110" dirty="0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50B6E102-9CDC-4F70-BBAC-2106B2E8E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 vert="horz" lIns="0" tIns="0" rIns="0" bIns="72000" rtlCol="0" anchor="b" anchorCtr="0">
            <a:normAutofit/>
          </a:bodyPr>
          <a:lstStyle/>
          <a:p>
            <a:r>
              <a:rPr lang="sv-SE" b="1" spc="-280" baseline="0" dirty="0">
                <a:latin typeface="+mj-lt"/>
                <a:ea typeface="+mj-ea"/>
                <a:cs typeface="+mj-cs"/>
              </a:rPr>
              <a:t>Redovisning</a:t>
            </a:r>
            <a:br>
              <a:rPr lang="sv-SE" b="1" spc="-280" baseline="0" dirty="0">
                <a:latin typeface="+mj-lt"/>
                <a:ea typeface="+mj-ea"/>
                <a:cs typeface="+mj-cs"/>
              </a:rPr>
            </a:br>
            <a:endParaRPr lang="sv-SE" b="1" spc="-280" baseline="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212B93C9-B69A-457B-88FB-67A2A45886CC}"/>
              </a:ext>
            </a:extLst>
          </p:cNvPr>
          <p:cNvSpPr/>
          <p:nvPr/>
        </p:nvSpPr>
        <p:spPr>
          <a:xfrm>
            <a:off x="1243767" y="6014715"/>
            <a:ext cx="8456334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000" dirty="0"/>
              <a:t>Använd gärna online-utbildningen Grundläggande brandsäkerhet och kapitlet ”Risker” för fortsatt diskussion och riskreducerande åtgärder.</a:t>
            </a:r>
          </a:p>
        </p:txBody>
      </p:sp>
      <p:pic>
        <p:nvPicPr>
          <p:cNvPr id="9" name="Platshållare för innehåll 8" descr="Klassrum">
            <a:extLst>
              <a:ext uri="{FF2B5EF4-FFF2-40B4-BE49-F238E27FC236}">
                <a16:creationId xmlns:a16="http://schemas.microsoft.com/office/drawing/2014/main" id="{351643A8-6820-4173-BDC6-BC3A64BEBF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404001" y="1151258"/>
            <a:ext cx="9009089" cy="9009089"/>
          </a:xfrm>
        </p:spPr>
      </p:pic>
    </p:spTree>
    <p:extLst>
      <p:ext uri="{BB962C8B-B14F-4D97-AF65-F5344CB8AC3E}">
        <p14:creationId xmlns:p14="http://schemas.microsoft.com/office/powerpoint/2010/main" val="1049007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724ED030-C004-4180-A07A-8347AC132B00}"/>
              </a:ext>
            </a:extLst>
          </p:cNvPr>
          <p:cNvSpPr txBox="1"/>
          <p:nvPr/>
        </p:nvSpPr>
        <p:spPr>
          <a:xfrm>
            <a:off x="42938" y="2450891"/>
            <a:ext cx="20104100" cy="54476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sv-SE" sz="10000" b="1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sv-SE" sz="10000" b="1" dirty="0">
                <a:solidFill>
                  <a:schemeClr val="accent1"/>
                </a:solidFill>
                <a:latin typeface="+mj-lt"/>
              </a:rPr>
              <a:t>Tack för uppmärksamheten!</a:t>
            </a:r>
            <a:endParaRPr lang="sv-SE" sz="10000" b="1" dirty="0">
              <a:solidFill>
                <a:schemeClr val="accent1"/>
              </a:solidFill>
              <a:latin typeface="+mj-lt"/>
              <a:cs typeface="Calibri"/>
            </a:endParaRPr>
          </a:p>
          <a:p>
            <a:pPr algn="ctr"/>
            <a:endParaRPr lang="sv-SE" sz="4000" b="1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sv-SE" sz="4000" b="1" dirty="0">
                <a:solidFill>
                  <a:schemeClr val="accent1"/>
                </a:solidFill>
                <a:latin typeface="+mj-lt"/>
              </a:rPr>
              <a:t>Vid oklarheter eller behov av stöd inom brandsäkerhetsområdet</a:t>
            </a:r>
          </a:p>
          <a:p>
            <a:pPr algn="ctr"/>
            <a:endParaRPr lang="sv-SE" sz="2000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sv-SE" sz="4800" dirty="0">
                <a:solidFill>
                  <a:schemeClr val="accent1"/>
                </a:solidFill>
                <a:latin typeface="+mj-lt"/>
              </a:rPr>
              <a:t>sakerhetsenheten@regionvastmanland.se</a:t>
            </a:r>
            <a:endParaRPr lang="sv-SE" sz="4800" dirty="0">
              <a:solidFill>
                <a:schemeClr val="accent1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9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2"/>
</p:tagLst>
</file>

<file path=ppt/theme/theme1.xml><?xml version="1.0" encoding="utf-8"?>
<a:theme xmlns:a="http://schemas.openxmlformats.org/drawingml/2006/main" name="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CF4D34E-64D2-4E66-89DE-390B7421D4FE}" vid="{FDF77A3A-BEC1-4F5D-AAFF-C30092447A86}"/>
    </a:ext>
  </a:extLst>
</a:theme>
</file>

<file path=ppt/theme/theme2.xml><?xml version="1.0" encoding="utf-8"?>
<a:theme xmlns:a="http://schemas.openxmlformats.org/drawingml/2006/main" name="Region Västmanland Blå">
  <a:themeElements>
    <a:clrScheme name="Region Västmanland Blå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C82AF"/>
      </a:accent1>
      <a:accent2>
        <a:srgbClr val="4B467D"/>
      </a:accent2>
      <a:accent3>
        <a:srgbClr val="339D94"/>
      </a:accent3>
      <a:accent4>
        <a:srgbClr val="670F3B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CF4D34E-64D2-4E66-89DE-390B7421D4FE}" vid="{CE14F18F-32F8-40FB-8FED-61C1C9307226}"/>
    </a:ext>
  </a:extLst>
</a:theme>
</file>

<file path=ppt/theme/theme3.xml><?xml version="1.0" encoding="utf-8"?>
<a:theme xmlns:a="http://schemas.openxmlformats.org/drawingml/2006/main" name="Region Västmanland Grön">
  <a:themeElements>
    <a:clrScheme name="Region Västmanland Grön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39D94"/>
      </a:accent1>
      <a:accent2>
        <a:srgbClr val="4B467D"/>
      </a:accent2>
      <a:accent3>
        <a:srgbClr val="670F3B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CF4D34E-64D2-4E66-89DE-390B7421D4FE}" vid="{3286C5D9-DE92-42C3-A4DC-CFCCD4C4CF69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Västmanland Grön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339D94"/>
    </a:accent1>
    <a:accent2>
      <a:srgbClr val="4B467D"/>
    </a:accent2>
    <a:accent3>
      <a:srgbClr val="670F3B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1DFD5B49DF39E44833AD0D4F29574A8" ma:contentTypeVersion="7" ma:contentTypeDescription="Skapa ett nytt dokument." ma:contentTypeScope="" ma:versionID="0db85d6de6b603da5c02d6a6af4420f9">
  <xsd:schema xmlns:xsd="http://www.w3.org/2001/XMLSchema" xmlns:xs="http://www.w3.org/2001/XMLSchema" xmlns:p="http://schemas.microsoft.com/office/2006/metadata/properties" xmlns:ns1="http://schemas.microsoft.com/sharepoint/v3" xmlns:ns2="4eef37af-d196-4c77-8e83-69dd09245f3f" xmlns:ns3="24c22658-24ca-408a-8e20-e0a64f4d13bf" targetNamespace="http://schemas.microsoft.com/office/2006/metadata/properties" ma:root="true" ma:fieldsID="9d6b08a3420b617d070d102f63fcc43d" ns1:_="" ns2:_="" ns3:_="">
    <xsd:import namespace="http://schemas.microsoft.com/sharepoint/v3"/>
    <xsd:import namespace="4eef37af-d196-4c77-8e83-69dd09245f3f"/>
    <xsd:import namespace="24c22658-24ca-408a-8e20-e0a64f4d13b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ef37af-d196-4c77-8e83-69dd09245f3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Senast delad per tid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c22658-24ca-408a-8e20-e0a64f4d13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41836F-050D-448E-A7B6-564A2A1A1F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298639-A577-4F3F-91F2-8D6ABE55571D}">
  <ds:schemaRefs>
    <ds:schemaRef ds:uri="http://schemas.microsoft.com/office/infopath/2007/PartnerControls"/>
    <ds:schemaRef ds:uri="http://schemas.microsoft.com/sharepoint/v3"/>
    <ds:schemaRef ds:uri="http://purl.org/dc/terms/"/>
    <ds:schemaRef ds:uri="24c22658-24ca-408a-8e20-e0a64f4d13bf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4eef37af-d196-4c77-8e83-69dd09245f3f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C46FD9-B4F7-47A4-B7F9-2EAEA2D2F6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eef37af-d196-4c77-8e83-69dd09245f3f"/>
    <ds:schemaRef ds:uri="24c22658-24ca-408a-8e20-e0a64f4d13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Region_Västmanland</Template>
  <TotalTime>107</TotalTime>
  <Words>406</Words>
  <Application>Microsoft Office PowerPoint</Application>
  <PresentationFormat>Anpassad</PresentationFormat>
  <Paragraphs>70</Paragraphs>
  <Slides>9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Calibri</vt:lpstr>
      <vt:lpstr>Calibri Light</vt:lpstr>
      <vt:lpstr>Wingdings</vt:lpstr>
      <vt:lpstr>Region Västmanland Rosa</vt:lpstr>
      <vt:lpstr>Region Västmanland Blå</vt:lpstr>
      <vt:lpstr>Region Västmanland Grön</vt:lpstr>
      <vt:lpstr>Brandrisker</vt:lpstr>
      <vt:lpstr>Lag (2003:778) om skydd mot olyckor</vt:lpstr>
      <vt:lpstr>Förebygg</vt:lpstr>
      <vt:lpstr>Agera</vt:lpstr>
      <vt:lpstr>Utrym</vt:lpstr>
      <vt:lpstr>Vanliga risker </vt:lpstr>
      <vt:lpstr>Uppgift </vt:lpstr>
      <vt:lpstr>Redovisning 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peter.ivarsson@regionvastmanland.se</dc:creator>
  <cp:lastModifiedBy>Peter Ivarsson</cp:lastModifiedBy>
  <cp:revision>21</cp:revision>
  <dcterms:created xsi:type="dcterms:W3CDTF">2021-10-20T11:42:07Z</dcterms:created>
  <dcterms:modified xsi:type="dcterms:W3CDTF">2023-01-17T07:38:14Z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2019-05-20T00:00:00Z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2019-05-29T00:00:00Z</vt:filetime>
  </property>
  <property fmtid="{D5CDD505-2E9C-101B-9397-08002B2CF9AE}" pid="5" name="ContentTypeId">
    <vt:lpwstr>0x01010001DFD5B49DF39E44833AD0D4F29574A8</vt:lpwstr>
  </property>
</Properties>
</file>