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4"/>
    <p:sldMasterId id="2147483648" r:id="rId5"/>
    <p:sldMasterId id="2147483703" r:id="rId6"/>
  </p:sldMasterIdLst>
  <p:notesMasterIdLst>
    <p:notesMasterId r:id="rId17"/>
  </p:notesMasterIdLst>
  <p:sldIdLst>
    <p:sldId id="256" r:id="rId7"/>
    <p:sldId id="521" r:id="rId8"/>
    <p:sldId id="259" r:id="rId9"/>
    <p:sldId id="493" r:id="rId10"/>
    <p:sldId id="494" r:id="rId11"/>
    <p:sldId id="496" r:id="rId12"/>
    <p:sldId id="497" r:id="rId13"/>
    <p:sldId id="258" r:id="rId14"/>
    <p:sldId id="261" r:id="rId15"/>
    <p:sldId id="365" r:id="rId16"/>
  </p:sldIdLst>
  <p:sldSz cx="20104100" cy="11309350"/>
  <p:notesSz cx="20104100" cy="113093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EDF2"/>
    <a:srgbClr val="DFECF9"/>
    <a:srgbClr val="DCEEEB"/>
    <a:srgbClr val="E9F6F7"/>
    <a:srgbClr val="F4DEE6"/>
    <a:srgbClr val="DFFFFF"/>
    <a:srgbClr val="E1F6FF"/>
    <a:srgbClr val="D2E6F5"/>
    <a:srgbClr val="E8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Format med tema 2 - dekorfärg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5" autoAdjust="0"/>
    <p:restoredTop sz="88701" autoAdjust="0"/>
  </p:normalViewPr>
  <p:slideViewPr>
    <p:cSldViewPr>
      <p:cViewPr varScale="1">
        <p:scale>
          <a:sx n="95" d="100"/>
          <a:sy n="95" d="100"/>
        </p:scale>
        <p:origin x="2922" y="102"/>
      </p:cViewPr>
      <p:guideLst>
        <p:guide orient="horz" pos="2880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4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9DA37D-5B65-4B16-BE9D-142A9B879D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20946E32-E81A-4B49-A43E-0637FF7CB6D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sv-SE" sz="3200" b="1"/>
            <a:t>Tre mycket viktiga förmågor</a:t>
          </a:r>
        </a:p>
      </dgm:t>
    </dgm:pt>
    <dgm:pt modelId="{56B35427-652B-4929-9A62-9CE3B29C21F5}" type="sibTrans" cxnId="{BBD6C297-766F-4A7B-AEAC-CFC6763C4992}">
      <dgm:prSet/>
      <dgm:spPr/>
      <dgm:t>
        <a:bodyPr/>
        <a:lstStyle/>
        <a:p>
          <a:endParaRPr lang="sv-SE" sz="3200"/>
        </a:p>
      </dgm:t>
    </dgm:pt>
    <dgm:pt modelId="{8C2D8371-2BA8-4BC9-B2E6-48DF3E1B4C5D}" type="parTrans" cxnId="{BBD6C297-766F-4A7B-AEAC-CFC6763C4992}">
      <dgm:prSet/>
      <dgm:spPr/>
      <dgm:t>
        <a:bodyPr/>
        <a:lstStyle/>
        <a:p>
          <a:endParaRPr lang="sv-SE" sz="3200"/>
        </a:p>
      </dgm:t>
    </dgm:pt>
    <dgm:pt modelId="{F76D4434-F99D-4117-9B65-15AE41829B62}" type="pres">
      <dgm:prSet presAssocID="{409DA37D-5B65-4B16-BE9D-142A9B879D7C}" presName="linear" presStyleCnt="0">
        <dgm:presLayoutVars>
          <dgm:animLvl val="lvl"/>
          <dgm:resizeHandles val="exact"/>
        </dgm:presLayoutVars>
      </dgm:prSet>
      <dgm:spPr/>
    </dgm:pt>
    <dgm:pt modelId="{5596F55F-FB70-4828-8325-6A9D6F156C9A}" type="pres">
      <dgm:prSet presAssocID="{20946E32-E81A-4B49-A43E-0637FF7CB6DE}" presName="parentText" presStyleLbl="node1" presStyleIdx="0" presStyleCnt="1" custLinFactY="-61877" custLinFactNeighborY="-100000">
        <dgm:presLayoutVars>
          <dgm:chMax val="0"/>
          <dgm:bulletEnabled val="1"/>
        </dgm:presLayoutVars>
      </dgm:prSet>
      <dgm:spPr/>
    </dgm:pt>
  </dgm:ptLst>
  <dgm:cxnLst>
    <dgm:cxn modelId="{379B2C10-C0C1-401B-8948-AEECCC24B1ED}" type="presOf" srcId="{20946E32-E81A-4B49-A43E-0637FF7CB6DE}" destId="{5596F55F-FB70-4828-8325-6A9D6F156C9A}" srcOrd="0" destOrd="0" presId="urn:microsoft.com/office/officeart/2005/8/layout/vList2"/>
    <dgm:cxn modelId="{0B660590-46FF-4B5E-A278-99B8D72E8FEF}" type="presOf" srcId="{409DA37D-5B65-4B16-BE9D-142A9B879D7C}" destId="{F76D4434-F99D-4117-9B65-15AE41829B62}" srcOrd="0" destOrd="0" presId="urn:microsoft.com/office/officeart/2005/8/layout/vList2"/>
    <dgm:cxn modelId="{BBD6C297-766F-4A7B-AEAC-CFC6763C4992}" srcId="{409DA37D-5B65-4B16-BE9D-142A9B879D7C}" destId="{20946E32-E81A-4B49-A43E-0637FF7CB6DE}" srcOrd="0" destOrd="0" parTransId="{8C2D8371-2BA8-4BC9-B2E6-48DF3E1B4C5D}" sibTransId="{56B35427-652B-4929-9A62-9CE3B29C21F5}"/>
    <dgm:cxn modelId="{F2E3B27A-778A-4D95-AC02-DEA3F38D9C2B}" type="presParOf" srcId="{F76D4434-F99D-4117-9B65-15AE41829B62}" destId="{5596F55F-FB70-4828-8325-6A9D6F156C9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C5851C-7DA1-4DDC-B24C-A98A3FBA730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F1C94D0-C444-4239-ABBE-167E9AE378B8}">
      <dgm:prSet phldrT="[Text]" custT="1"/>
      <dgm:spPr>
        <a:solidFill>
          <a:srgbClr val="FF0000"/>
        </a:solidFill>
        <a:ln w="76200">
          <a:solidFill>
            <a:schemeClr val="bg1"/>
          </a:solidFill>
        </a:ln>
      </dgm:spPr>
      <dgm:t>
        <a:bodyPr/>
        <a:lstStyle/>
        <a:p>
          <a:br>
            <a:rPr lang="sv-SE" sz="4000"/>
          </a:br>
          <a:br>
            <a:rPr lang="sv-SE" sz="4000"/>
          </a:br>
          <a:r>
            <a:rPr lang="sv-SE" sz="3200" b="1">
              <a:solidFill>
                <a:schemeClr val="bg1"/>
              </a:solidFill>
              <a:latin typeface="+mj-lt"/>
            </a:rPr>
            <a:t>UTRYM</a:t>
          </a:r>
          <a:endParaRPr lang="sv-SE" sz="3400" b="1">
            <a:solidFill>
              <a:schemeClr val="bg1"/>
            </a:solidFill>
            <a:latin typeface="+mj-lt"/>
          </a:endParaRPr>
        </a:p>
      </dgm:t>
    </dgm:pt>
    <dgm:pt modelId="{EB9F7E2B-F3DB-4BF4-B38C-EBD94B42F21E}" type="parTrans" cxnId="{0170F5C3-C263-4CC8-AF2D-E023FB8D8BFE}">
      <dgm:prSet/>
      <dgm:spPr/>
      <dgm:t>
        <a:bodyPr/>
        <a:lstStyle/>
        <a:p>
          <a:endParaRPr lang="sv-SE" sz="1050"/>
        </a:p>
      </dgm:t>
    </dgm:pt>
    <dgm:pt modelId="{14B9DAB9-001F-4D20-A453-C48FB5BFA821}" type="sibTrans" cxnId="{0170F5C3-C263-4CC8-AF2D-E023FB8D8BFE}">
      <dgm:prSet/>
      <dgm:spPr/>
      <dgm:t>
        <a:bodyPr/>
        <a:lstStyle/>
        <a:p>
          <a:endParaRPr lang="sv-SE" sz="1050"/>
        </a:p>
      </dgm:t>
    </dgm:pt>
    <dgm:pt modelId="{43F2EC90-7226-4783-979E-153EBD5A867C}">
      <dgm:prSet phldrT="[Text]" custT="1"/>
      <dgm:spPr>
        <a:solidFill>
          <a:srgbClr val="FFC00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7200" b="1">
              <a:solidFill>
                <a:schemeClr val="bg1"/>
              </a:solidFill>
              <a:latin typeface="+mj-lt"/>
            </a:rPr>
            <a:t>AGERA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AF27617B-BBC8-4190-84C4-E4BA4096A906}" type="parTrans" cxnId="{EA6A7BCF-6DE3-4F60-ACCA-A6D902AD4CC3}">
      <dgm:prSet/>
      <dgm:spPr/>
      <dgm:t>
        <a:bodyPr/>
        <a:lstStyle/>
        <a:p>
          <a:endParaRPr lang="sv-SE" sz="1050"/>
        </a:p>
      </dgm:t>
    </dgm:pt>
    <dgm:pt modelId="{3D8F95D1-4A0D-4D83-A649-DAA6B9BCF3B8}" type="sibTrans" cxnId="{EA6A7BCF-6DE3-4F60-ACCA-A6D902AD4CC3}">
      <dgm:prSet/>
      <dgm:spPr/>
      <dgm:t>
        <a:bodyPr/>
        <a:lstStyle/>
        <a:p>
          <a:endParaRPr lang="sv-SE" sz="1050"/>
        </a:p>
      </dgm:t>
    </dgm:pt>
    <dgm:pt modelId="{93F72842-CFE2-4A0D-A036-452D9D248AEA}">
      <dgm:prSet phldrT="[Text]" custT="1"/>
      <dgm:spPr>
        <a:solidFill>
          <a:srgbClr val="00B05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8000" b="1">
              <a:solidFill>
                <a:schemeClr val="bg1"/>
              </a:solidFill>
              <a:latin typeface="+mj-lt"/>
            </a:rPr>
            <a:t>FÖREBYGG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B83B7C0D-D4F6-4EC2-BDBD-42FDCDF640D7}" type="sibTrans" cxnId="{DF5126AD-DCEE-493A-9F91-AFB990D39413}">
      <dgm:prSet/>
      <dgm:spPr/>
      <dgm:t>
        <a:bodyPr/>
        <a:lstStyle/>
        <a:p>
          <a:endParaRPr lang="sv-SE" sz="1050"/>
        </a:p>
      </dgm:t>
    </dgm:pt>
    <dgm:pt modelId="{2501D59F-9B0D-4CC8-868C-47DE22D8BDA5}" type="parTrans" cxnId="{DF5126AD-DCEE-493A-9F91-AFB990D39413}">
      <dgm:prSet/>
      <dgm:spPr/>
      <dgm:t>
        <a:bodyPr/>
        <a:lstStyle/>
        <a:p>
          <a:endParaRPr lang="sv-SE" sz="1050"/>
        </a:p>
      </dgm:t>
    </dgm:pt>
    <dgm:pt modelId="{81DC7DF2-23AA-4DE1-9828-0A35DE7E0F98}" type="pres">
      <dgm:prSet presAssocID="{8DC5851C-7DA1-4DDC-B24C-A98A3FBA730F}" presName="Name0" presStyleCnt="0">
        <dgm:presLayoutVars>
          <dgm:dir/>
          <dgm:animLvl val="lvl"/>
          <dgm:resizeHandles val="exact"/>
        </dgm:presLayoutVars>
      </dgm:prSet>
      <dgm:spPr/>
    </dgm:pt>
    <dgm:pt modelId="{0C95001E-3E17-4AA0-B34E-B3D243B34696}" type="pres">
      <dgm:prSet presAssocID="{0F1C94D0-C444-4239-ABBE-167E9AE378B8}" presName="Name8" presStyleCnt="0"/>
      <dgm:spPr/>
    </dgm:pt>
    <dgm:pt modelId="{2F4B2BCE-FE31-4675-92DE-E391F603991F}" type="pres">
      <dgm:prSet presAssocID="{0F1C94D0-C444-4239-ABBE-167E9AE378B8}" presName="level" presStyleLbl="node1" presStyleIdx="0" presStyleCnt="3">
        <dgm:presLayoutVars>
          <dgm:chMax val="1"/>
          <dgm:bulletEnabled val="1"/>
        </dgm:presLayoutVars>
      </dgm:prSet>
      <dgm:spPr/>
    </dgm:pt>
    <dgm:pt modelId="{9E127A08-28D6-493B-8915-53FE62911C90}" type="pres">
      <dgm:prSet presAssocID="{0F1C94D0-C444-4239-ABBE-167E9AE378B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DFFC7BE-3D23-4C6E-BE91-E54AFC675CB0}" type="pres">
      <dgm:prSet presAssocID="{43F2EC90-7226-4783-979E-153EBD5A867C}" presName="Name8" presStyleCnt="0"/>
      <dgm:spPr/>
    </dgm:pt>
    <dgm:pt modelId="{B724B199-FD2A-43FB-A09D-F8F71D8BACCB}" type="pres">
      <dgm:prSet presAssocID="{43F2EC90-7226-4783-979E-153EBD5A867C}" presName="level" presStyleLbl="node1" presStyleIdx="1" presStyleCnt="3">
        <dgm:presLayoutVars>
          <dgm:chMax val="1"/>
          <dgm:bulletEnabled val="1"/>
        </dgm:presLayoutVars>
      </dgm:prSet>
      <dgm:spPr/>
    </dgm:pt>
    <dgm:pt modelId="{83F4D39E-2D4E-41E9-A03B-9755F8352F4B}" type="pres">
      <dgm:prSet presAssocID="{43F2EC90-7226-4783-979E-153EBD5A867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BA7FA57-032E-4410-8F2A-5121BE79970B}" type="pres">
      <dgm:prSet presAssocID="{93F72842-CFE2-4A0D-A036-452D9D248AEA}" presName="Name8" presStyleCnt="0"/>
      <dgm:spPr/>
    </dgm:pt>
    <dgm:pt modelId="{A682D4EF-EE07-44DF-86A6-F4B2343B184F}" type="pres">
      <dgm:prSet presAssocID="{93F72842-CFE2-4A0D-A036-452D9D248AEA}" presName="level" presStyleLbl="node1" presStyleIdx="2" presStyleCnt="3">
        <dgm:presLayoutVars>
          <dgm:chMax val="1"/>
          <dgm:bulletEnabled val="1"/>
        </dgm:presLayoutVars>
      </dgm:prSet>
      <dgm:spPr/>
    </dgm:pt>
    <dgm:pt modelId="{27B816B5-23D1-4A1E-BE93-DFDE50C52E97}" type="pres">
      <dgm:prSet presAssocID="{93F72842-CFE2-4A0D-A036-452D9D248AE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1951112-CF23-468E-BA43-716F27DF1D0D}" type="presOf" srcId="{8DC5851C-7DA1-4DDC-B24C-A98A3FBA730F}" destId="{81DC7DF2-23AA-4DE1-9828-0A35DE7E0F98}" srcOrd="0" destOrd="0" presId="urn:microsoft.com/office/officeart/2005/8/layout/pyramid1"/>
    <dgm:cxn modelId="{A672CE67-FF55-4C18-96BD-43DD300DCC3D}" type="presOf" srcId="{43F2EC90-7226-4783-979E-153EBD5A867C}" destId="{83F4D39E-2D4E-41E9-A03B-9755F8352F4B}" srcOrd="1" destOrd="0" presId="urn:microsoft.com/office/officeart/2005/8/layout/pyramid1"/>
    <dgm:cxn modelId="{B50F9D8B-4151-4075-A151-7A9025E87E40}" type="presOf" srcId="{93F72842-CFE2-4A0D-A036-452D9D248AEA}" destId="{27B816B5-23D1-4A1E-BE93-DFDE50C52E97}" srcOrd="1" destOrd="0" presId="urn:microsoft.com/office/officeart/2005/8/layout/pyramid1"/>
    <dgm:cxn modelId="{1437F7A1-F1A1-4CAA-8B31-742EAE61F94F}" type="presOf" srcId="{43F2EC90-7226-4783-979E-153EBD5A867C}" destId="{B724B199-FD2A-43FB-A09D-F8F71D8BACCB}" srcOrd="0" destOrd="0" presId="urn:microsoft.com/office/officeart/2005/8/layout/pyramid1"/>
    <dgm:cxn modelId="{DF5126AD-DCEE-493A-9F91-AFB990D39413}" srcId="{8DC5851C-7DA1-4DDC-B24C-A98A3FBA730F}" destId="{93F72842-CFE2-4A0D-A036-452D9D248AEA}" srcOrd="2" destOrd="0" parTransId="{2501D59F-9B0D-4CC8-868C-47DE22D8BDA5}" sibTransId="{B83B7C0D-D4F6-4EC2-BDBD-42FDCDF640D7}"/>
    <dgm:cxn modelId="{B863FFBF-E97F-4836-8B8D-25BC4F960483}" type="presOf" srcId="{0F1C94D0-C444-4239-ABBE-167E9AE378B8}" destId="{2F4B2BCE-FE31-4675-92DE-E391F603991F}" srcOrd="0" destOrd="0" presId="urn:microsoft.com/office/officeart/2005/8/layout/pyramid1"/>
    <dgm:cxn modelId="{0170F5C3-C263-4CC8-AF2D-E023FB8D8BFE}" srcId="{8DC5851C-7DA1-4DDC-B24C-A98A3FBA730F}" destId="{0F1C94D0-C444-4239-ABBE-167E9AE378B8}" srcOrd="0" destOrd="0" parTransId="{EB9F7E2B-F3DB-4BF4-B38C-EBD94B42F21E}" sibTransId="{14B9DAB9-001F-4D20-A453-C48FB5BFA821}"/>
    <dgm:cxn modelId="{EA6A7BCF-6DE3-4F60-ACCA-A6D902AD4CC3}" srcId="{8DC5851C-7DA1-4DDC-B24C-A98A3FBA730F}" destId="{43F2EC90-7226-4783-979E-153EBD5A867C}" srcOrd="1" destOrd="0" parTransId="{AF27617B-BBC8-4190-84C4-E4BA4096A906}" sibTransId="{3D8F95D1-4A0D-4D83-A649-DAA6B9BCF3B8}"/>
    <dgm:cxn modelId="{104B2AD1-B7FD-44A5-A904-3489BEA4373D}" type="presOf" srcId="{93F72842-CFE2-4A0D-A036-452D9D248AEA}" destId="{A682D4EF-EE07-44DF-86A6-F4B2343B184F}" srcOrd="0" destOrd="0" presId="urn:microsoft.com/office/officeart/2005/8/layout/pyramid1"/>
    <dgm:cxn modelId="{682EF7D6-2CFD-4853-A089-84EC3DF2B63A}" type="presOf" srcId="{0F1C94D0-C444-4239-ABBE-167E9AE378B8}" destId="{9E127A08-28D6-493B-8915-53FE62911C90}" srcOrd="1" destOrd="0" presId="urn:microsoft.com/office/officeart/2005/8/layout/pyramid1"/>
    <dgm:cxn modelId="{4FD18410-FF04-4709-B4E2-F76DD8170235}" type="presParOf" srcId="{81DC7DF2-23AA-4DE1-9828-0A35DE7E0F98}" destId="{0C95001E-3E17-4AA0-B34E-B3D243B34696}" srcOrd="0" destOrd="0" presId="urn:microsoft.com/office/officeart/2005/8/layout/pyramid1"/>
    <dgm:cxn modelId="{ACFC41C1-F84F-4605-A991-C58BFFD6938A}" type="presParOf" srcId="{0C95001E-3E17-4AA0-B34E-B3D243B34696}" destId="{2F4B2BCE-FE31-4675-92DE-E391F603991F}" srcOrd="0" destOrd="0" presId="urn:microsoft.com/office/officeart/2005/8/layout/pyramid1"/>
    <dgm:cxn modelId="{33C36B9C-9C5B-4C4F-9161-A3C2D2548337}" type="presParOf" srcId="{0C95001E-3E17-4AA0-B34E-B3D243B34696}" destId="{9E127A08-28D6-493B-8915-53FE62911C90}" srcOrd="1" destOrd="0" presId="urn:microsoft.com/office/officeart/2005/8/layout/pyramid1"/>
    <dgm:cxn modelId="{137EA6CE-E00C-4D10-9D20-545C774772BF}" type="presParOf" srcId="{81DC7DF2-23AA-4DE1-9828-0A35DE7E0F98}" destId="{2DFFC7BE-3D23-4C6E-BE91-E54AFC675CB0}" srcOrd="1" destOrd="0" presId="urn:microsoft.com/office/officeart/2005/8/layout/pyramid1"/>
    <dgm:cxn modelId="{C4E9BDDD-D1B9-4777-99B1-AF7A58CFDBB1}" type="presParOf" srcId="{2DFFC7BE-3D23-4C6E-BE91-E54AFC675CB0}" destId="{B724B199-FD2A-43FB-A09D-F8F71D8BACCB}" srcOrd="0" destOrd="0" presId="urn:microsoft.com/office/officeart/2005/8/layout/pyramid1"/>
    <dgm:cxn modelId="{73F2036A-90DD-4324-B50E-395DCC72605D}" type="presParOf" srcId="{2DFFC7BE-3D23-4C6E-BE91-E54AFC675CB0}" destId="{83F4D39E-2D4E-41E9-A03B-9755F8352F4B}" srcOrd="1" destOrd="0" presId="urn:microsoft.com/office/officeart/2005/8/layout/pyramid1"/>
    <dgm:cxn modelId="{E393F4DB-DAC2-4AD1-900F-9E346959B351}" type="presParOf" srcId="{81DC7DF2-23AA-4DE1-9828-0A35DE7E0F98}" destId="{BBA7FA57-032E-4410-8F2A-5121BE79970B}" srcOrd="2" destOrd="0" presId="urn:microsoft.com/office/officeart/2005/8/layout/pyramid1"/>
    <dgm:cxn modelId="{6EA87A6A-A662-451A-8B60-2071CAA27781}" type="presParOf" srcId="{BBA7FA57-032E-4410-8F2A-5121BE79970B}" destId="{A682D4EF-EE07-44DF-86A6-F4B2343B184F}" srcOrd="0" destOrd="0" presId="urn:microsoft.com/office/officeart/2005/8/layout/pyramid1"/>
    <dgm:cxn modelId="{B713628F-2A24-435F-8B49-0B43E489A70C}" type="presParOf" srcId="{BBA7FA57-032E-4410-8F2A-5121BE79970B}" destId="{27B816B5-23D1-4A1E-BE93-DFDE50C52E97}" srcOrd="1" destOrd="0" presId="urn:microsoft.com/office/officeart/2005/8/layout/pyramid1"/>
  </dgm:cxnLst>
  <dgm:bg/>
  <dgm:whole>
    <a:ln w="76200">
      <a:noFill/>
    </a:ln>
  </dgm:whole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C5851C-7DA1-4DDC-B24C-A98A3FBA730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F1C94D0-C444-4239-ABBE-167E9AE378B8}">
      <dgm:prSet phldrT="[Text]" custT="1"/>
      <dgm:spPr>
        <a:solidFill>
          <a:srgbClr val="FF0000"/>
        </a:solidFill>
        <a:ln w="76200">
          <a:solidFill>
            <a:schemeClr val="bg1"/>
          </a:solidFill>
        </a:ln>
      </dgm:spPr>
      <dgm:t>
        <a:bodyPr/>
        <a:lstStyle/>
        <a:p>
          <a:br>
            <a:rPr lang="sv-SE" sz="4000"/>
          </a:br>
          <a:br>
            <a:rPr lang="sv-SE" sz="4000"/>
          </a:br>
          <a:r>
            <a:rPr lang="sv-SE" sz="3200" b="1">
              <a:solidFill>
                <a:schemeClr val="bg1"/>
              </a:solidFill>
              <a:latin typeface="+mj-lt"/>
            </a:rPr>
            <a:t>UTRYM</a:t>
          </a:r>
          <a:endParaRPr lang="sv-SE" sz="3400" b="1">
            <a:solidFill>
              <a:schemeClr val="bg1"/>
            </a:solidFill>
            <a:latin typeface="+mj-lt"/>
          </a:endParaRPr>
        </a:p>
      </dgm:t>
    </dgm:pt>
    <dgm:pt modelId="{EB9F7E2B-F3DB-4BF4-B38C-EBD94B42F21E}" type="parTrans" cxnId="{0170F5C3-C263-4CC8-AF2D-E023FB8D8BFE}">
      <dgm:prSet/>
      <dgm:spPr/>
      <dgm:t>
        <a:bodyPr/>
        <a:lstStyle/>
        <a:p>
          <a:endParaRPr lang="sv-SE" sz="1050"/>
        </a:p>
      </dgm:t>
    </dgm:pt>
    <dgm:pt modelId="{14B9DAB9-001F-4D20-A453-C48FB5BFA821}" type="sibTrans" cxnId="{0170F5C3-C263-4CC8-AF2D-E023FB8D8BFE}">
      <dgm:prSet/>
      <dgm:spPr/>
      <dgm:t>
        <a:bodyPr/>
        <a:lstStyle/>
        <a:p>
          <a:endParaRPr lang="sv-SE" sz="1050"/>
        </a:p>
      </dgm:t>
    </dgm:pt>
    <dgm:pt modelId="{43F2EC90-7226-4783-979E-153EBD5A867C}">
      <dgm:prSet phldrT="[Text]" custT="1"/>
      <dgm:spPr>
        <a:solidFill>
          <a:srgbClr val="FFC00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7200" b="1">
              <a:solidFill>
                <a:schemeClr val="bg1"/>
              </a:solidFill>
              <a:latin typeface="+mj-lt"/>
            </a:rPr>
            <a:t>AGERA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AF27617B-BBC8-4190-84C4-E4BA4096A906}" type="parTrans" cxnId="{EA6A7BCF-6DE3-4F60-ACCA-A6D902AD4CC3}">
      <dgm:prSet/>
      <dgm:spPr/>
      <dgm:t>
        <a:bodyPr/>
        <a:lstStyle/>
        <a:p>
          <a:endParaRPr lang="sv-SE" sz="1050"/>
        </a:p>
      </dgm:t>
    </dgm:pt>
    <dgm:pt modelId="{3D8F95D1-4A0D-4D83-A649-DAA6B9BCF3B8}" type="sibTrans" cxnId="{EA6A7BCF-6DE3-4F60-ACCA-A6D902AD4CC3}">
      <dgm:prSet/>
      <dgm:spPr/>
      <dgm:t>
        <a:bodyPr/>
        <a:lstStyle/>
        <a:p>
          <a:endParaRPr lang="sv-SE" sz="1050"/>
        </a:p>
      </dgm:t>
    </dgm:pt>
    <dgm:pt modelId="{93F72842-CFE2-4A0D-A036-452D9D248AEA}">
      <dgm:prSet phldrT="[Text]" custT="1"/>
      <dgm:spPr>
        <a:solidFill>
          <a:srgbClr val="00B05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8000" b="1">
              <a:solidFill>
                <a:schemeClr val="bg1"/>
              </a:solidFill>
              <a:latin typeface="+mj-lt"/>
            </a:rPr>
            <a:t>FÖREBYGG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B83B7C0D-D4F6-4EC2-BDBD-42FDCDF640D7}" type="sibTrans" cxnId="{DF5126AD-DCEE-493A-9F91-AFB990D39413}">
      <dgm:prSet/>
      <dgm:spPr/>
      <dgm:t>
        <a:bodyPr/>
        <a:lstStyle/>
        <a:p>
          <a:endParaRPr lang="sv-SE" sz="1050"/>
        </a:p>
      </dgm:t>
    </dgm:pt>
    <dgm:pt modelId="{2501D59F-9B0D-4CC8-868C-47DE22D8BDA5}" type="parTrans" cxnId="{DF5126AD-DCEE-493A-9F91-AFB990D39413}">
      <dgm:prSet/>
      <dgm:spPr/>
      <dgm:t>
        <a:bodyPr/>
        <a:lstStyle/>
        <a:p>
          <a:endParaRPr lang="sv-SE" sz="1050"/>
        </a:p>
      </dgm:t>
    </dgm:pt>
    <dgm:pt modelId="{81DC7DF2-23AA-4DE1-9828-0A35DE7E0F98}" type="pres">
      <dgm:prSet presAssocID="{8DC5851C-7DA1-4DDC-B24C-A98A3FBA730F}" presName="Name0" presStyleCnt="0">
        <dgm:presLayoutVars>
          <dgm:dir/>
          <dgm:animLvl val="lvl"/>
          <dgm:resizeHandles val="exact"/>
        </dgm:presLayoutVars>
      </dgm:prSet>
      <dgm:spPr/>
    </dgm:pt>
    <dgm:pt modelId="{0C95001E-3E17-4AA0-B34E-B3D243B34696}" type="pres">
      <dgm:prSet presAssocID="{0F1C94D0-C444-4239-ABBE-167E9AE378B8}" presName="Name8" presStyleCnt="0"/>
      <dgm:spPr/>
    </dgm:pt>
    <dgm:pt modelId="{2F4B2BCE-FE31-4675-92DE-E391F603991F}" type="pres">
      <dgm:prSet presAssocID="{0F1C94D0-C444-4239-ABBE-167E9AE378B8}" presName="level" presStyleLbl="node1" presStyleIdx="0" presStyleCnt="3">
        <dgm:presLayoutVars>
          <dgm:chMax val="1"/>
          <dgm:bulletEnabled val="1"/>
        </dgm:presLayoutVars>
      </dgm:prSet>
      <dgm:spPr/>
    </dgm:pt>
    <dgm:pt modelId="{9E127A08-28D6-493B-8915-53FE62911C90}" type="pres">
      <dgm:prSet presAssocID="{0F1C94D0-C444-4239-ABBE-167E9AE378B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DFFC7BE-3D23-4C6E-BE91-E54AFC675CB0}" type="pres">
      <dgm:prSet presAssocID="{43F2EC90-7226-4783-979E-153EBD5A867C}" presName="Name8" presStyleCnt="0"/>
      <dgm:spPr/>
    </dgm:pt>
    <dgm:pt modelId="{B724B199-FD2A-43FB-A09D-F8F71D8BACCB}" type="pres">
      <dgm:prSet presAssocID="{43F2EC90-7226-4783-979E-153EBD5A867C}" presName="level" presStyleLbl="node1" presStyleIdx="1" presStyleCnt="3">
        <dgm:presLayoutVars>
          <dgm:chMax val="1"/>
          <dgm:bulletEnabled val="1"/>
        </dgm:presLayoutVars>
      </dgm:prSet>
      <dgm:spPr/>
    </dgm:pt>
    <dgm:pt modelId="{83F4D39E-2D4E-41E9-A03B-9755F8352F4B}" type="pres">
      <dgm:prSet presAssocID="{43F2EC90-7226-4783-979E-153EBD5A867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BA7FA57-032E-4410-8F2A-5121BE79970B}" type="pres">
      <dgm:prSet presAssocID="{93F72842-CFE2-4A0D-A036-452D9D248AEA}" presName="Name8" presStyleCnt="0"/>
      <dgm:spPr/>
    </dgm:pt>
    <dgm:pt modelId="{A682D4EF-EE07-44DF-86A6-F4B2343B184F}" type="pres">
      <dgm:prSet presAssocID="{93F72842-CFE2-4A0D-A036-452D9D248AEA}" presName="level" presStyleLbl="node1" presStyleIdx="2" presStyleCnt="3">
        <dgm:presLayoutVars>
          <dgm:chMax val="1"/>
          <dgm:bulletEnabled val="1"/>
        </dgm:presLayoutVars>
      </dgm:prSet>
      <dgm:spPr/>
    </dgm:pt>
    <dgm:pt modelId="{27B816B5-23D1-4A1E-BE93-DFDE50C52E97}" type="pres">
      <dgm:prSet presAssocID="{93F72842-CFE2-4A0D-A036-452D9D248AE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1951112-CF23-468E-BA43-716F27DF1D0D}" type="presOf" srcId="{8DC5851C-7DA1-4DDC-B24C-A98A3FBA730F}" destId="{81DC7DF2-23AA-4DE1-9828-0A35DE7E0F98}" srcOrd="0" destOrd="0" presId="urn:microsoft.com/office/officeart/2005/8/layout/pyramid1"/>
    <dgm:cxn modelId="{A672CE67-FF55-4C18-96BD-43DD300DCC3D}" type="presOf" srcId="{43F2EC90-7226-4783-979E-153EBD5A867C}" destId="{83F4D39E-2D4E-41E9-A03B-9755F8352F4B}" srcOrd="1" destOrd="0" presId="urn:microsoft.com/office/officeart/2005/8/layout/pyramid1"/>
    <dgm:cxn modelId="{B50F9D8B-4151-4075-A151-7A9025E87E40}" type="presOf" srcId="{93F72842-CFE2-4A0D-A036-452D9D248AEA}" destId="{27B816B5-23D1-4A1E-BE93-DFDE50C52E97}" srcOrd="1" destOrd="0" presId="urn:microsoft.com/office/officeart/2005/8/layout/pyramid1"/>
    <dgm:cxn modelId="{1437F7A1-F1A1-4CAA-8B31-742EAE61F94F}" type="presOf" srcId="{43F2EC90-7226-4783-979E-153EBD5A867C}" destId="{B724B199-FD2A-43FB-A09D-F8F71D8BACCB}" srcOrd="0" destOrd="0" presId="urn:microsoft.com/office/officeart/2005/8/layout/pyramid1"/>
    <dgm:cxn modelId="{DF5126AD-DCEE-493A-9F91-AFB990D39413}" srcId="{8DC5851C-7DA1-4DDC-B24C-A98A3FBA730F}" destId="{93F72842-CFE2-4A0D-A036-452D9D248AEA}" srcOrd="2" destOrd="0" parTransId="{2501D59F-9B0D-4CC8-868C-47DE22D8BDA5}" sibTransId="{B83B7C0D-D4F6-4EC2-BDBD-42FDCDF640D7}"/>
    <dgm:cxn modelId="{B863FFBF-E97F-4836-8B8D-25BC4F960483}" type="presOf" srcId="{0F1C94D0-C444-4239-ABBE-167E9AE378B8}" destId="{2F4B2BCE-FE31-4675-92DE-E391F603991F}" srcOrd="0" destOrd="0" presId="urn:microsoft.com/office/officeart/2005/8/layout/pyramid1"/>
    <dgm:cxn modelId="{0170F5C3-C263-4CC8-AF2D-E023FB8D8BFE}" srcId="{8DC5851C-7DA1-4DDC-B24C-A98A3FBA730F}" destId="{0F1C94D0-C444-4239-ABBE-167E9AE378B8}" srcOrd="0" destOrd="0" parTransId="{EB9F7E2B-F3DB-4BF4-B38C-EBD94B42F21E}" sibTransId="{14B9DAB9-001F-4D20-A453-C48FB5BFA821}"/>
    <dgm:cxn modelId="{EA6A7BCF-6DE3-4F60-ACCA-A6D902AD4CC3}" srcId="{8DC5851C-7DA1-4DDC-B24C-A98A3FBA730F}" destId="{43F2EC90-7226-4783-979E-153EBD5A867C}" srcOrd="1" destOrd="0" parTransId="{AF27617B-BBC8-4190-84C4-E4BA4096A906}" sibTransId="{3D8F95D1-4A0D-4D83-A649-DAA6B9BCF3B8}"/>
    <dgm:cxn modelId="{104B2AD1-B7FD-44A5-A904-3489BEA4373D}" type="presOf" srcId="{93F72842-CFE2-4A0D-A036-452D9D248AEA}" destId="{A682D4EF-EE07-44DF-86A6-F4B2343B184F}" srcOrd="0" destOrd="0" presId="urn:microsoft.com/office/officeart/2005/8/layout/pyramid1"/>
    <dgm:cxn modelId="{682EF7D6-2CFD-4853-A089-84EC3DF2B63A}" type="presOf" srcId="{0F1C94D0-C444-4239-ABBE-167E9AE378B8}" destId="{9E127A08-28D6-493B-8915-53FE62911C90}" srcOrd="1" destOrd="0" presId="urn:microsoft.com/office/officeart/2005/8/layout/pyramid1"/>
    <dgm:cxn modelId="{4FD18410-FF04-4709-B4E2-F76DD8170235}" type="presParOf" srcId="{81DC7DF2-23AA-4DE1-9828-0A35DE7E0F98}" destId="{0C95001E-3E17-4AA0-B34E-B3D243B34696}" srcOrd="0" destOrd="0" presId="urn:microsoft.com/office/officeart/2005/8/layout/pyramid1"/>
    <dgm:cxn modelId="{ACFC41C1-F84F-4605-A991-C58BFFD6938A}" type="presParOf" srcId="{0C95001E-3E17-4AA0-B34E-B3D243B34696}" destId="{2F4B2BCE-FE31-4675-92DE-E391F603991F}" srcOrd="0" destOrd="0" presId="urn:microsoft.com/office/officeart/2005/8/layout/pyramid1"/>
    <dgm:cxn modelId="{33C36B9C-9C5B-4C4F-9161-A3C2D2548337}" type="presParOf" srcId="{0C95001E-3E17-4AA0-B34E-B3D243B34696}" destId="{9E127A08-28D6-493B-8915-53FE62911C90}" srcOrd="1" destOrd="0" presId="urn:microsoft.com/office/officeart/2005/8/layout/pyramid1"/>
    <dgm:cxn modelId="{137EA6CE-E00C-4D10-9D20-545C774772BF}" type="presParOf" srcId="{81DC7DF2-23AA-4DE1-9828-0A35DE7E0F98}" destId="{2DFFC7BE-3D23-4C6E-BE91-E54AFC675CB0}" srcOrd="1" destOrd="0" presId="urn:microsoft.com/office/officeart/2005/8/layout/pyramid1"/>
    <dgm:cxn modelId="{C4E9BDDD-D1B9-4777-99B1-AF7A58CFDBB1}" type="presParOf" srcId="{2DFFC7BE-3D23-4C6E-BE91-E54AFC675CB0}" destId="{B724B199-FD2A-43FB-A09D-F8F71D8BACCB}" srcOrd="0" destOrd="0" presId="urn:microsoft.com/office/officeart/2005/8/layout/pyramid1"/>
    <dgm:cxn modelId="{73F2036A-90DD-4324-B50E-395DCC72605D}" type="presParOf" srcId="{2DFFC7BE-3D23-4C6E-BE91-E54AFC675CB0}" destId="{83F4D39E-2D4E-41E9-A03B-9755F8352F4B}" srcOrd="1" destOrd="0" presId="urn:microsoft.com/office/officeart/2005/8/layout/pyramid1"/>
    <dgm:cxn modelId="{E393F4DB-DAC2-4AD1-900F-9E346959B351}" type="presParOf" srcId="{81DC7DF2-23AA-4DE1-9828-0A35DE7E0F98}" destId="{BBA7FA57-032E-4410-8F2A-5121BE79970B}" srcOrd="2" destOrd="0" presId="urn:microsoft.com/office/officeart/2005/8/layout/pyramid1"/>
    <dgm:cxn modelId="{6EA87A6A-A662-451A-8B60-2071CAA27781}" type="presParOf" srcId="{BBA7FA57-032E-4410-8F2A-5121BE79970B}" destId="{A682D4EF-EE07-44DF-86A6-F4B2343B184F}" srcOrd="0" destOrd="0" presId="urn:microsoft.com/office/officeart/2005/8/layout/pyramid1"/>
    <dgm:cxn modelId="{B713628F-2A24-435F-8B49-0B43E489A70C}" type="presParOf" srcId="{BBA7FA57-032E-4410-8F2A-5121BE79970B}" destId="{27B816B5-23D1-4A1E-BE93-DFDE50C52E97}" srcOrd="1" destOrd="0" presId="urn:microsoft.com/office/officeart/2005/8/layout/pyramid1"/>
  </dgm:cxnLst>
  <dgm:bg/>
  <dgm:whole>
    <a:ln w="7620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C5851C-7DA1-4DDC-B24C-A98A3FBA730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F1C94D0-C444-4239-ABBE-167E9AE378B8}">
      <dgm:prSet phldrT="[Text]" custT="1"/>
      <dgm:spPr>
        <a:solidFill>
          <a:srgbClr val="FF0000"/>
        </a:solidFill>
        <a:ln w="76200">
          <a:solidFill>
            <a:schemeClr val="bg1"/>
          </a:solidFill>
        </a:ln>
      </dgm:spPr>
      <dgm:t>
        <a:bodyPr/>
        <a:lstStyle/>
        <a:p>
          <a:br>
            <a:rPr lang="sv-SE" sz="4000"/>
          </a:br>
          <a:br>
            <a:rPr lang="sv-SE" sz="4000"/>
          </a:br>
          <a:r>
            <a:rPr lang="sv-SE" sz="3200" b="1">
              <a:solidFill>
                <a:schemeClr val="bg1"/>
              </a:solidFill>
              <a:latin typeface="+mj-lt"/>
            </a:rPr>
            <a:t>UTRYM</a:t>
          </a:r>
          <a:endParaRPr lang="sv-SE" sz="3400" b="1">
            <a:solidFill>
              <a:schemeClr val="bg1"/>
            </a:solidFill>
            <a:latin typeface="+mj-lt"/>
          </a:endParaRPr>
        </a:p>
      </dgm:t>
    </dgm:pt>
    <dgm:pt modelId="{EB9F7E2B-F3DB-4BF4-B38C-EBD94B42F21E}" type="parTrans" cxnId="{0170F5C3-C263-4CC8-AF2D-E023FB8D8BFE}">
      <dgm:prSet/>
      <dgm:spPr/>
      <dgm:t>
        <a:bodyPr/>
        <a:lstStyle/>
        <a:p>
          <a:endParaRPr lang="sv-SE" sz="1050"/>
        </a:p>
      </dgm:t>
    </dgm:pt>
    <dgm:pt modelId="{14B9DAB9-001F-4D20-A453-C48FB5BFA821}" type="sibTrans" cxnId="{0170F5C3-C263-4CC8-AF2D-E023FB8D8BFE}">
      <dgm:prSet/>
      <dgm:spPr/>
      <dgm:t>
        <a:bodyPr/>
        <a:lstStyle/>
        <a:p>
          <a:endParaRPr lang="sv-SE" sz="1050"/>
        </a:p>
      </dgm:t>
    </dgm:pt>
    <dgm:pt modelId="{43F2EC90-7226-4783-979E-153EBD5A867C}">
      <dgm:prSet phldrT="[Text]" custT="1"/>
      <dgm:spPr>
        <a:solidFill>
          <a:srgbClr val="FFC00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7200" b="1">
              <a:solidFill>
                <a:schemeClr val="bg1"/>
              </a:solidFill>
              <a:latin typeface="+mj-lt"/>
            </a:rPr>
            <a:t>AGERA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AF27617B-BBC8-4190-84C4-E4BA4096A906}" type="parTrans" cxnId="{EA6A7BCF-6DE3-4F60-ACCA-A6D902AD4CC3}">
      <dgm:prSet/>
      <dgm:spPr/>
      <dgm:t>
        <a:bodyPr/>
        <a:lstStyle/>
        <a:p>
          <a:endParaRPr lang="sv-SE" sz="1050"/>
        </a:p>
      </dgm:t>
    </dgm:pt>
    <dgm:pt modelId="{3D8F95D1-4A0D-4D83-A649-DAA6B9BCF3B8}" type="sibTrans" cxnId="{EA6A7BCF-6DE3-4F60-ACCA-A6D902AD4CC3}">
      <dgm:prSet/>
      <dgm:spPr/>
      <dgm:t>
        <a:bodyPr/>
        <a:lstStyle/>
        <a:p>
          <a:endParaRPr lang="sv-SE" sz="1050"/>
        </a:p>
      </dgm:t>
    </dgm:pt>
    <dgm:pt modelId="{93F72842-CFE2-4A0D-A036-452D9D248AEA}">
      <dgm:prSet phldrT="[Text]" custT="1"/>
      <dgm:spPr>
        <a:solidFill>
          <a:srgbClr val="00B05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8000" b="1">
              <a:solidFill>
                <a:schemeClr val="bg1"/>
              </a:solidFill>
              <a:latin typeface="+mj-lt"/>
            </a:rPr>
            <a:t>FÖREBYGG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B83B7C0D-D4F6-4EC2-BDBD-42FDCDF640D7}" type="sibTrans" cxnId="{DF5126AD-DCEE-493A-9F91-AFB990D39413}">
      <dgm:prSet/>
      <dgm:spPr/>
      <dgm:t>
        <a:bodyPr/>
        <a:lstStyle/>
        <a:p>
          <a:endParaRPr lang="sv-SE" sz="1050"/>
        </a:p>
      </dgm:t>
    </dgm:pt>
    <dgm:pt modelId="{2501D59F-9B0D-4CC8-868C-47DE22D8BDA5}" type="parTrans" cxnId="{DF5126AD-DCEE-493A-9F91-AFB990D39413}">
      <dgm:prSet/>
      <dgm:spPr/>
      <dgm:t>
        <a:bodyPr/>
        <a:lstStyle/>
        <a:p>
          <a:endParaRPr lang="sv-SE" sz="1050"/>
        </a:p>
      </dgm:t>
    </dgm:pt>
    <dgm:pt modelId="{81DC7DF2-23AA-4DE1-9828-0A35DE7E0F98}" type="pres">
      <dgm:prSet presAssocID="{8DC5851C-7DA1-4DDC-B24C-A98A3FBA730F}" presName="Name0" presStyleCnt="0">
        <dgm:presLayoutVars>
          <dgm:dir/>
          <dgm:animLvl val="lvl"/>
          <dgm:resizeHandles val="exact"/>
        </dgm:presLayoutVars>
      </dgm:prSet>
      <dgm:spPr/>
    </dgm:pt>
    <dgm:pt modelId="{0C95001E-3E17-4AA0-B34E-B3D243B34696}" type="pres">
      <dgm:prSet presAssocID="{0F1C94D0-C444-4239-ABBE-167E9AE378B8}" presName="Name8" presStyleCnt="0"/>
      <dgm:spPr/>
    </dgm:pt>
    <dgm:pt modelId="{2F4B2BCE-FE31-4675-92DE-E391F603991F}" type="pres">
      <dgm:prSet presAssocID="{0F1C94D0-C444-4239-ABBE-167E9AE378B8}" presName="level" presStyleLbl="node1" presStyleIdx="0" presStyleCnt="3">
        <dgm:presLayoutVars>
          <dgm:chMax val="1"/>
          <dgm:bulletEnabled val="1"/>
        </dgm:presLayoutVars>
      </dgm:prSet>
      <dgm:spPr/>
    </dgm:pt>
    <dgm:pt modelId="{9E127A08-28D6-493B-8915-53FE62911C90}" type="pres">
      <dgm:prSet presAssocID="{0F1C94D0-C444-4239-ABBE-167E9AE378B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DFFC7BE-3D23-4C6E-BE91-E54AFC675CB0}" type="pres">
      <dgm:prSet presAssocID="{43F2EC90-7226-4783-979E-153EBD5A867C}" presName="Name8" presStyleCnt="0"/>
      <dgm:spPr/>
    </dgm:pt>
    <dgm:pt modelId="{B724B199-FD2A-43FB-A09D-F8F71D8BACCB}" type="pres">
      <dgm:prSet presAssocID="{43F2EC90-7226-4783-979E-153EBD5A867C}" presName="level" presStyleLbl="node1" presStyleIdx="1" presStyleCnt="3">
        <dgm:presLayoutVars>
          <dgm:chMax val="1"/>
          <dgm:bulletEnabled val="1"/>
        </dgm:presLayoutVars>
      </dgm:prSet>
      <dgm:spPr/>
    </dgm:pt>
    <dgm:pt modelId="{83F4D39E-2D4E-41E9-A03B-9755F8352F4B}" type="pres">
      <dgm:prSet presAssocID="{43F2EC90-7226-4783-979E-153EBD5A867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BA7FA57-032E-4410-8F2A-5121BE79970B}" type="pres">
      <dgm:prSet presAssocID="{93F72842-CFE2-4A0D-A036-452D9D248AEA}" presName="Name8" presStyleCnt="0"/>
      <dgm:spPr/>
    </dgm:pt>
    <dgm:pt modelId="{A682D4EF-EE07-44DF-86A6-F4B2343B184F}" type="pres">
      <dgm:prSet presAssocID="{93F72842-CFE2-4A0D-A036-452D9D248AEA}" presName="level" presStyleLbl="node1" presStyleIdx="2" presStyleCnt="3">
        <dgm:presLayoutVars>
          <dgm:chMax val="1"/>
          <dgm:bulletEnabled val="1"/>
        </dgm:presLayoutVars>
      </dgm:prSet>
      <dgm:spPr/>
    </dgm:pt>
    <dgm:pt modelId="{27B816B5-23D1-4A1E-BE93-DFDE50C52E97}" type="pres">
      <dgm:prSet presAssocID="{93F72842-CFE2-4A0D-A036-452D9D248AE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1951112-CF23-468E-BA43-716F27DF1D0D}" type="presOf" srcId="{8DC5851C-7DA1-4DDC-B24C-A98A3FBA730F}" destId="{81DC7DF2-23AA-4DE1-9828-0A35DE7E0F98}" srcOrd="0" destOrd="0" presId="urn:microsoft.com/office/officeart/2005/8/layout/pyramid1"/>
    <dgm:cxn modelId="{A672CE67-FF55-4C18-96BD-43DD300DCC3D}" type="presOf" srcId="{43F2EC90-7226-4783-979E-153EBD5A867C}" destId="{83F4D39E-2D4E-41E9-A03B-9755F8352F4B}" srcOrd="1" destOrd="0" presId="urn:microsoft.com/office/officeart/2005/8/layout/pyramid1"/>
    <dgm:cxn modelId="{B50F9D8B-4151-4075-A151-7A9025E87E40}" type="presOf" srcId="{93F72842-CFE2-4A0D-A036-452D9D248AEA}" destId="{27B816B5-23D1-4A1E-BE93-DFDE50C52E97}" srcOrd="1" destOrd="0" presId="urn:microsoft.com/office/officeart/2005/8/layout/pyramid1"/>
    <dgm:cxn modelId="{1437F7A1-F1A1-4CAA-8B31-742EAE61F94F}" type="presOf" srcId="{43F2EC90-7226-4783-979E-153EBD5A867C}" destId="{B724B199-FD2A-43FB-A09D-F8F71D8BACCB}" srcOrd="0" destOrd="0" presId="urn:microsoft.com/office/officeart/2005/8/layout/pyramid1"/>
    <dgm:cxn modelId="{DF5126AD-DCEE-493A-9F91-AFB990D39413}" srcId="{8DC5851C-7DA1-4DDC-B24C-A98A3FBA730F}" destId="{93F72842-CFE2-4A0D-A036-452D9D248AEA}" srcOrd="2" destOrd="0" parTransId="{2501D59F-9B0D-4CC8-868C-47DE22D8BDA5}" sibTransId="{B83B7C0D-D4F6-4EC2-BDBD-42FDCDF640D7}"/>
    <dgm:cxn modelId="{B863FFBF-E97F-4836-8B8D-25BC4F960483}" type="presOf" srcId="{0F1C94D0-C444-4239-ABBE-167E9AE378B8}" destId="{2F4B2BCE-FE31-4675-92DE-E391F603991F}" srcOrd="0" destOrd="0" presId="urn:microsoft.com/office/officeart/2005/8/layout/pyramid1"/>
    <dgm:cxn modelId="{0170F5C3-C263-4CC8-AF2D-E023FB8D8BFE}" srcId="{8DC5851C-7DA1-4DDC-B24C-A98A3FBA730F}" destId="{0F1C94D0-C444-4239-ABBE-167E9AE378B8}" srcOrd="0" destOrd="0" parTransId="{EB9F7E2B-F3DB-4BF4-B38C-EBD94B42F21E}" sibTransId="{14B9DAB9-001F-4D20-A453-C48FB5BFA821}"/>
    <dgm:cxn modelId="{EA6A7BCF-6DE3-4F60-ACCA-A6D902AD4CC3}" srcId="{8DC5851C-7DA1-4DDC-B24C-A98A3FBA730F}" destId="{43F2EC90-7226-4783-979E-153EBD5A867C}" srcOrd="1" destOrd="0" parTransId="{AF27617B-BBC8-4190-84C4-E4BA4096A906}" sibTransId="{3D8F95D1-4A0D-4D83-A649-DAA6B9BCF3B8}"/>
    <dgm:cxn modelId="{104B2AD1-B7FD-44A5-A904-3489BEA4373D}" type="presOf" srcId="{93F72842-CFE2-4A0D-A036-452D9D248AEA}" destId="{A682D4EF-EE07-44DF-86A6-F4B2343B184F}" srcOrd="0" destOrd="0" presId="urn:microsoft.com/office/officeart/2005/8/layout/pyramid1"/>
    <dgm:cxn modelId="{682EF7D6-2CFD-4853-A089-84EC3DF2B63A}" type="presOf" srcId="{0F1C94D0-C444-4239-ABBE-167E9AE378B8}" destId="{9E127A08-28D6-493B-8915-53FE62911C90}" srcOrd="1" destOrd="0" presId="urn:microsoft.com/office/officeart/2005/8/layout/pyramid1"/>
    <dgm:cxn modelId="{4FD18410-FF04-4709-B4E2-F76DD8170235}" type="presParOf" srcId="{81DC7DF2-23AA-4DE1-9828-0A35DE7E0F98}" destId="{0C95001E-3E17-4AA0-B34E-B3D243B34696}" srcOrd="0" destOrd="0" presId="urn:microsoft.com/office/officeart/2005/8/layout/pyramid1"/>
    <dgm:cxn modelId="{ACFC41C1-F84F-4605-A991-C58BFFD6938A}" type="presParOf" srcId="{0C95001E-3E17-4AA0-B34E-B3D243B34696}" destId="{2F4B2BCE-FE31-4675-92DE-E391F603991F}" srcOrd="0" destOrd="0" presId="urn:microsoft.com/office/officeart/2005/8/layout/pyramid1"/>
    <dgm:cxn modelId="{33C36B9C-9C5B-4C4F-9161-A3C2D2548337}" type="presParOf" srcId="{0C95001E-3E17-4AA0-B34E-B3D243B34696}" destId="{9E127A08-28D6-493B-8915-53FE62911C90}" srcOrd="1" destOrd="0" presId="urn:microsoft.com/office/officeart/2005/8/layout/pyramid1"/>
    <dgm:cxn modelId="{137EA6CE-E00C-4D10-9D20-545C774772BF}" type="presParOf" srcId="{81DC7DF2-23AA-4DE1-9828-0A35DE7E0F98}" destId="{2DFFC7BE-3D23-4C6E-BE91-E54AFC675CB0}" srcOrd="1" destOrd="0" presId="urn:microsoft.com/office/officeart/2005/8/layout/pyramid1"/>
    <dgm:cxn modelId="{C4E9BDDD-D1B9-4777-99B1-AF7A58CFDBB1}" type="presParOf" srcId="{2DFFC7BE-3D23-4C6E-BE91-E54AFC675CB0}" destId="{B724B199-FD2A-43FB-A09D-F8F71D8BACCB}" srcOrd="0" destOrd="0" presId="urn:microsoft.com/office/officeart/2005/8/layout/pyramid1"/>
    <dgm:cxn modelId="{73F2036A-90DD-4324-B50E-395DCC72605D}" type="presParOf" srcId="{2DFFC7BE-3D23-4C6E-BE91-E54AFC675CB0}" destId="{83F4D39E-2D4E-41E9-A03B-9755F8352F4B}" srcOrd="1" destOrd="0" presId="urn:microsoft.com/office/officeart/2005/8/layout/pyramid1"/>
    <dgm:cxn modelId="{E393F4DB-DAC2-4AD1-900F-9E346959B351}" type="presParOf" srcId="{81DC7DF2-23AA-4DE1-9828-0A35DE7E0F98}" destId="{BBA7FA57-032E-4410-8F2A-5121BE79970B}" srcOrd="2" destOrd="0" presId="urn:microsoft.com/office/officeart/2005/8/layout/pyramid1"/>
    <dgm:cxn modelId="{6EA87A6A-A662-451A-8B60-2071CAA27781}" type="presParOf" srcId="{BBA7FA57-032E-4410-8F2A-5121BE79970B}" destId="{A682D4EF-EE07-44DF-86A6-F4B2343B184F}" srcOrd="0" destOrd="0" presId="urn:microsoft.com/office/officeart/2005/8/layout/pyramid1"/>
    <dgm:cxn modelId="{B713628F-2A24-435F-8B49-0B43E489A70C}" type="presParOf" srcId="{BBA7FA57-032E-4410-8F2A-5121BE79970B}" destId="{27B816B5-23D1-4A1E-BE93-DFDE50C52E97}" srcOrd="1" destOrd="0" presId="urn:microsoft.com/office/officeart/2005/8/layout/pyramid1"/>
  </dgm:cxnLst>
  <dgm:bg/>
  <dgm:whole>
    <a:ln w="7620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C5851C-7DA1-4DDC-B24C-A98A3FBA730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F1C94D0-C444-4239-ABBE-167E9AE378B8}">
      <dgm:prSet phldrT="[Text]" custT="1"/>
      <dgm:spPr>
        <a:solidFill>
          <a:srgbClr val="FF0000"/>
        </a:solidFill>
        <a:ln w="76200">
          <a:solidFill>
            <a:schemeClr val="bg1"/>
          </a:solidFill>
        </a:ln>
      </dgm:spPr>
      <dgm:t>
        <a:bodyPr/>
        <a:lstStyle/>
        <a:p>
          <a:br>
            <a:rPr lang="sv-SE" sz="4000"/>
          </a:br>
          <a:br>
            <a:rPr lang="sv-SE" sz="4000"/>
          </a:br>
          <a:r>
            <a:rPr lang="sv-SE" sz="3200" b="1">
              <a:solidFill>
                <a:schemeClr val="bg1"/>
              </a:solidFill>
              <a:latin typeface="+mj-lt"/>
            </a:rPr>
            <a:t>UTRYM</a:t>
          </a:r>
          <a:endParaRPr lang="sv-SE" sz="3400" b="1">
            <a:solidFill>
              <a:schemeClr val="bg1"/>
            </a:solidFill>
            <a:latin typeface="+mj-lt"/>
          </a:endParaRPr>
        </a:p>
      </dgm:t>
    </dgm:pt>
    <dgm:pt modelId="{EB9F7E2B-F3DB-4BF4-B38C-EBD94B42F21E}" type="parTrans" cxnId="{0170F5C3-C263-4CC8-AF2D-E023FB8D8BFE}">
      <dgm:prSet/>
      <dgm:spPr/>
      <dgm:t>
        <a:bodyPr/>
        <a:lstStyle/>
        <a:p>
          <a:endParaRPr lang="sv-SE" sz="1050"/>
        </a:p>
      </dgm:t>
    </dgm:pt>
    <dgm:pt modelId="{14B9DAB9-001F-4D20-A453-C48FB5BFA821}" type="sibTrans" cxnId="{0170F5C3-C263-4CC8-AF2D-E023FB8D8BFE}">
      <dgm:prSet/>
      <dgm:spPr/>
      <dgm:t>
        <a:bodyPr/>
        <a:lstStyle/>
        <a:p>
          <a:endParaRPr lang="sv-SE" sz="1050"/>
        </a:p>
      </dgm:t>
    </dgm:pt>
    <dgm:pt modelId="{43F2EC90-7226-4783-979E-153EBD5A867C}">
      <dgm:prSet phldrT="[Text]" custT="1"/>
      <dgm:spPr>
        <a:solidFill>
          <a:srgbClr val="FFC00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7200" b="1">
              <a:solidFill>
                <a:schemeClr val="bg1"/>
              </a:solidFill>
              <a:latin typeface="+mj-lt"/>
            </a:rPr>
            <a:t>AGERA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AF27617B-BBC8-4190-84C4-E4BA4096A906}" type="parTrans" cxnId="{EA6A7BCF-6DE3-4F60-ACCA-A6D902AD4CC3}">
      <dgm:prSet/>
      <dgm:spPr/>
      <dgm:t>
        <a:bodyPr/>
        <a:lstStyle/>
        <a:p>
          <a:endParaRPr lang="sv-SE" sz="1050"/>
        </a:p>
      </dgm:t>
    </dgm:pt>
    <dgm:pt modelId="{3D8F95D1-4A0D-4D83-A649-DAA6B9BCF3B8}" type="sibTrans" cxnId="{EA6A7BCF-6DE3-4F60-ACCA-A6D902AD4CC3}">
      <dgm:prSet/>
      <dgm:spPr/>
      <dgm:t>
        <a:bodyPr/>
        <a:lstStyle/>
        <a:p>
          <a:endParaRPr lang="sv-SE" sz="1050"/>
        </a:p>
      </dgm:t>
    </dgm:pt>
    <dgm:pt modelId="{93F72842-CFE2-4A0D-A036-452D9D248AEA}">
      <dgm:prSet phldrT="[Text]" custT="1"/>
      <dgm:spPr>
        <a:solidFill>
          <a:srgbClr val="00B05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8000" b="1">
              <a:solidFill>
                <a:schemeClr val="bg1"/>
              </a:solidFill>
              <a:latin typeface="+mj-lt"/>
            </a:rPr>
            <a:t>FÖREBYGG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B83B7C0D-D4F6-4EC2-BDBD-42FDCDF640D7}" type="sibTrans" cxnId="{DF5126AD-DCEE-493A-9F91-AFB990D39413}">
      <dgm:prSet/>
      <dgm:spPr/>
      <dgm:t>
        <a:bodyPr/>
        <a:lstStyle/>
        <a:p>
          <a:endParaRPr lang="sv-SE" sz="1050"/>
        </a:p>
      </dgm:t>
    </dgm:pt>
    <dgm:pt modelId="{2501D59F-9B0D-4CC8-868C-47DE22D8BDA5}" type="parTrans" cxnId="{DF5126AD-DCEE-493A-9F91-AFB990D39413}">
      <dgm:prSet/>
      <dgm:spPr/>
      <dgm:t>
        <a:bodyPr/>
        <a:lstStyle/>
        <a:p>
          <a:endParaRPr lang="sv-SE" sz="1050"/>
        </a:p>
      </dgm:t>
    </dgm:pt>
    <dgm:pt modelId="{81DC7DF2-23AA-4DE1-9828-0A35DE7E0F98}" type="pres">
      <dgm:prSet presAssocID="{8DC5851C-7DA1-4DDC-B24C-A98A3FBA730F}" presName="Name0" presStyleCnt="0">
        <dgm:presLayoutVars>
          <dgm:dir/>
          <dgm:animLvl val="lvl"/>
          <dgm:resizeHandles val="exact"/>
        </dgm:presLayoutVars>
      </dgm:prSet>
      <dgm:spPr/>
    </dgm:pt>
    <dgm:pt modelId="{0C95001E-3E17-4AA0-B34E-B3D243B34696}" type="pres">
      <dgm:prSet presAssocID="{0F1C94D0-C444-4239-ABBE-167E9AE378B8}" presName="Name8" presStyleCnt="0"/>
      <dgm:spPr/>
    </dgm:pt>
    <dgm:pt modelId="{2F4B2BCE-FE31-4675-92DE-E391F603991F}" type="pres">
      <dgm:prSet presAssocID="{0F1C94D0-C444-4239-ABBE-167E9AE378B8}" presName="level" presStyleLbl="node1" presStyleIdx="0" presStyleCnt="3">
        <dgm:presLayoutVars>
          <dgm:chMax val="1"/>
          <dgm:bulletEnabled val="1"/>
        </dgm:presLayoutVars>
      </dgm:prSet>
      <dgm:spPr/>
    </dgm:pt>
    <dgm:pt modelId="{9E127A08-28D6-493B-8915-53FE62911C90}" type="pres">
      <dgm:prSet presAssocID="{0F1C94D0-C444-4239-ABBE-167E9AE378B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DFFC7BE-3D23-4C6E-BE91-E54AFC675CB0}" type="pres">
      <dgm:prSet presAssocID="{43F2EC90-7226-4783-979E-153EBD5A867C}" presName="Name8" presStyleCnt="0"/>
      <dgm:spPr/>
    </dgm:pt>
    <dgm:pt modelId="{B724B199-FD2A-43FB-A09D-F8F71D8BACCB}" type="pres">
      <dgm:prSet presAssocID="{43F2EC90-7226-4783-979E-153EBD5A867C}" presName="level" presStyleLbl="node1" presStyleIdx="1" presStyleCnt="3">
        <dgm:presLayoutVars>
          <dgm:chMax val="1"/>
          <dgm:bulletEnabled val="1"/>
        </dgm:presLayoutVars>
      </dgm:prSet>
      <dgm:spPr/>
    </dgm:pt>
    <dgm:pt modelId="{83F4D39E-2D4E-41E9-A03B-9755F8352F4B}" type="pres">
      <dgm:prSet presAssocID="{43F2EC90-7226-4783-979E-153EBD5A867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BA7FA57-032E-4410-8F2A-5121BE79970B}" type="pres">
      <dgm:prSet presAssocID="{93F72842-CFE2-4A0D-A036-452D9D248AEA}" presName="Name8" presStyleCnt="0"/>
      <dgm:spPr/>
    </dgm:pt>
    <dgm:pt modelId="{A682D4EF-EE07-44DF-86A6-F4B2343B184F}" type="pres">
      <dgm:prSet presAssocID="{93F72842-CFE2-4A0D-A036-452D9D248AEA}" presName="level" presStyleLbl="node1" presStyleIdx="2" presStyleCnt="3">
        <dgm:presLayoutVars>
          <dgm:chMax val="1"/>
          <dgm:bulletEnabled val="1"/>
        </dgm:presLayoutVars>
      </dgm:prSet>
      <dgm:spPr/>
    </dgm:pt>
    <dgm:pt modelId="{27B816B5-23D1-4A1E-BE93-DFDE50C52E97}" type="pres">
      <dgm:prSet presAssocID="{93F72842-CFE2-4A0D-A036-452D9D248AE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1951112-CF23-468E-BA43-716F27DF1D0D}" type="presOf" srcId="{8DC5851C-7DA1-4DDC-B24C-A98A3FBA730F}" destId="{81DC7DF2-23AA-4DE1-9828-0A35DE7E0F98}" srcOrd="0" destOrd="0" presId="urn:microsoft.com/office/officeart/2005/8/layout/pyramid1"/>
    <dgm:cxn modelId="{A672CE67-FF55-4C18-96BD-43DD300DCC3D}" type="presOf" srcId="{43F2EC90-7226-4783-979E-153EBD5A867C}" destId="{83F4D39E-2D4E-41E9-A03B-9755F8352F4B}" srcOrd="1" destOrd="0" presId="urn:microsoft.com/office/officeart/2005/8/layout/pyramid1"/>
    <dgm:cxn modelId="{B50F9D8B-4151-4075-A151-7A9025E87E40}" type="presOf" srcId="{93F72842-CFE2-4A0D-A036-452D9D248AEA}" destId="{27B816B5-23D1-4A1E-BE93-DFDE50C52E97}" srcOrd="1" destOrd="0" presId="urn:microsoft.com/office/officeart/2005/8/layout/pyramid1"/>
    <dgm:cxn modelId="{1437F7A1-F1A1-4CAA-8B31-742EAE61F94F}" type="presOf" srcId="{43F2EC90-7226-4783-979E-153EBD5A867C}" destId="{B724B199-FD2A-43FB-A09D-F8F71D8BACCB}" srcOrd="0" destOrd="0" presId="urn:microsoft.com/office/officeart/2005/8/layout/pyramid1"/>
    <dgm:cxn modelId="{DF5126AD-DCEE-493A-9F91-AFB990D39413}" srcId="{8DC5851C-7DA1-4DDC-B24C-A98A3FBA730F}" destId="{93F72842-CFE2-4A0D-A036-452D9D248AEA}" srcOrd="2" destOrd="0" parTransId="{2501D59F-9B0D-4CC8-868C-47DE22D8BDA5}" sibTransId="{B83B7C0D-D4F6-4EC2-BDBD-42FDCDF640D7}"/>
    <dgm:cxn modelId="{B863FFBF-E97F-4836-8B8D-25BC4F960483}" type="presOf" srcId="{0F1C94D0-C444-4239-ABBE-167E9AE378B8}" destId="{2F4B2BCE-FE31-4675-92DE-E391F603991F}" srcOrd="0" destOrd="0" presId="urn:microsoft.com/office/officeart/2005/8/layout/pyramid1"/>
    <dgm:cxn modelId="{0170F5C3-C263-4CC8-AF2D-E023FB8D8BFE}" srcId="{8DC5851C-7DA1-4DDC-B24C-A98A3FBA730F}" destId="{0F1C94D0-C444-4239-ABBE-167E9AE378B8}" srcOrd="0" destOrd="0" parTransId="{EB9F7E2B-F3DB-4BF4-B38C-EBD94B42F21E}" sibTransId="{14B9DAB9-001F-4D20-A453-C48FB5BFA821}"/>
    <dgm:cxn modelId="{EA6A7BCF-6DE3-4F60-ACCA-A6D902AD4CC3}" srcId="{8DC5851C-7DA1-4DDC-B24C-A98A3FBA730F}" destId="{43F2EC90-7226-4783-979E-153EBD5A867C}" srcOrd="1" destOrd="0" parTransId="{AF27617B-BBC8-4190-84C4-E4BA4096A906}" sibTransId="{3D8F95D1-4A0D-4D83-A649-DAA6B9BCF3B8}"/>
    <dgm:cxn modelId="{104B2AD1-B7FD-44A5-A904-3489BEA4373D}" type="presOf" srcId="{93F72842-CFE2-4A0D-A036-452D9D248AEA}" destId="{A682D4EF-EE07-44DF-86A6-F4B2343B184F}" srcOrd="0" destOrd="0" presId="urn:microsoft.com/office/officeart/2005/8/layout/pyramid1"/>
    <dgm:cxn modelId="{682EF7D6-2CFD-4853-A089-84EC3DF2B63A}" type="presOf" srcId="{0F1C94D0-C444-4239-ABBE-167E9AE378B8}" destId="{9E127A08-28D6-493B-8915-53FE62911C90}" srcOrd="1" destOrd="0" presId="urn:microsoft.com/office/officeart/2005/8/layout/pyramid1"/>
    <dgm:cxn modelId="{4FD18410-FF04-4709-B4E2-F76DD8170235}" type="presParOf" srcId="{81DC7DF2-23AA-4DE1-9828-0A35DE7E0F98}" destId="{0C95001E-3E17-4AA0-B34E-B3D243B34696}" srcOrd="0" destOrd="0" presId="urn:microsoft.com/office/officeart/2005/8/layout/pyramid1"/>
    <dgm:cxn modelId="{ACFC41C1-F84F-4605-A991-C58BFFD6938A}" type="presParOf" srcId="{0C95001E-3E17-4AA0-B34E-B3D243B34696}" destId="{2F4B2BCE-FE31-4675-92DE-E391F603991F}" srcOrd="0" destOrd="0" presId="urn:microsoft.com/office/officeart/2005/8/layout/pyramid1"/>
    <dgm:cxn modelId="{33C36B9C-9C5B-4C4F-9161-A3C2D2548337}" type="presParOf" srcId="{0C95001E-3E17-4AA0-B34E-B3D243B34696}" destId="{9E127A08-28D6-493B-8915-53FE62911C90}" srcOrd="1" destOrd="0" presId="urn:microsoft.com/office/officeart/2005/8/layout/pyramid1"/>
    <dgm:cxn modelId="{137EA6CE-E00C-4D10-9D20-545C774772BF}" type="presParOf" srcId="{81DC7DF2-23AA-4DE1-9828-0A35DE7E0F98}" destId="{2DFFC7BE-3D23-4C6E-BE91-E54AFC675CB0}" srcOrd="1" destOrd="0" presId="urn:microsoft.com/office/officeart/2005/8/layout/pyramid1"/>
    <dgm:cxn modelId="{C4E9BDDD-D1B9-4777-99B1-AF7A58CFDBB1}" type="presParOf" srcId="{2DFFC7BE-3D23-4C6E-BE91-E54AFC675CB0}" destId="{B724B199-FD2A-43FB-A09D-F8F71D8BACCB}" srcOrd="0" destOrd="0" presId="urn:microsoft.com/office/officeart/2005/8/layout/pyramid1"/>
    <dgm:cxn modelId="{73F2036A-90DD-4324-B50E-395DCC72605D}" type="presParOf" srcId="{2DFFC7BE-3D23-4C6E-BE91-E54AFC675CB0}" destId="{83F4D39E-2D4E-41E9-A03B-9755F8352F4B}" srcOrd="1" destOrd="0" presId="urn:microsoft.com/office/officeart/2005/8/layout/pyramid1"/>
    <dgm:cxn modelId="{E393F4DB-DAC2-4AD1-900F-9E346959B351}" type="presParOf" srcId="{81DC7DF2-23AA-4DE1-9828-0A35DE7E0F98}" destId="{BBA7FA57-032E-4410-8F2A-5121BE79970B}" srcOrd="2" destOrd="0" presId="urn:microsoft.com/office/officeart/2005/8/layout/pyramid1"/>
    <dgm:cxn modelId="{6EA87A6A-A662-451A-8B60-2071CAA27781}" type="presParOf" srcId="{BBA7FA57-032E-4410-8F2A-5121BE79970B}" destId="{A682D4EF-EE07-44DF-86A6-F4B2343B184F}" srcOrd="0" destOrd="0" presId="urn:microsoft.com/office/officeart/2005/8/layout/pyramid1"/>
    <dgm:cxn modelId="{B713628F-2A24-435F-8B49-0B43E489A70C}" type="presParOf" srcId="{BBA7FA57-032E-4410-8F2A-5121BE79970B}" destId="{27B816B5-23D1-4A1E-BE93-DFDE50C52E97}" srcOrd="1" destOrd="0" presId="urn:microsoft.com/office/officeart/2005/8/layout/pyramid1"/>
  </dgm:cxnLst>
  <dgm:bg/>
  <dgm:whole>
    <a:ln w="7620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04AA2C-CBE2-4745-9A04-E78A1FC7C7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D5273869-4E6B-418A-B9E9-74FA991CA1CC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sv-SE" sz="3200" baseline="0" dirty="0"/>
            <a:t>Hitta den lilla händelsen och stoppa den!</a:t>
          </a:r>
          <a:endParaRPr lang="sv-SE" sz="3200" dirty="0"/>
        </a:p>
      </dgm:t>
    </dgm:pt>
    <dgm:pt modelId="{703E892E-8A90-43CF-B962-1CA9254C3555}" type="parTrans" cxnId="{5ACC4182-4DE4-449D-9B7B-3BEC10DF9E75}">
      <dgm:prSet/>
      <dgm:spPr/>
      <dgm:t>
        <a:bodyPr/>
        <a:lstStyle/>
        <a:p>
          <a:endParaRPr lang="sv-SE" sz="3200"/>
        </a:p>
      </dgm:t>
    </dgm:pt>
    <dgm:pt modelId="{8A9AACF5-3C1A-4571-A800-3B902F18D7D4}" type="sibTrans" cxnId="{5ACC4182-4DE4-449D-9B7B-3BEC10DF9E75}">
      <dgm:prSet/>
      <dgm:spPr/>
      <dgm:t>
        <a:bodyPr/>
        <a:lstStyle/>
        <a:p>
          <a:endParaRPr lang="sv-SE" sz="3200"/>
        </a:p>
      </dgm:t>
    </dgm:pt>
    <dgm:pt modelId="{590D9246-43EC-45E1-9E16-76EAFF2862BF}">
      <dgm:prSet custT="1"/>
      <dgm:spPr/>
      <dgm:t>
        <a:bodyPr/>
        <a:lstStyle/>
        <a:p>
          <a:r>
            <a:rPr lang="sv-SE" sz="3200" baseline="0"/>
            <a:t>Grundkunskap vid brandhändelse:</a:t>
          </a:r>
          <a:endParaRPr lang="sv-SE" sz="3200"/>
        </a:p>
      </dgm:t>
    </dgm:pt>
    <dgm:pt modelId="{6A36710A-9509-4E42-984E-BF541EF38FA3}" type="parTrans" cxnId="{24F39C2B-2E62-451C-B9BD-FA7D4E238882}">
      <dgm:prSet/>
      <dgm:spPr/>
      <dgm:t>
        <a:bodyPr/>
        <a:lstStyle/>
        <a:p>
          <a:endParaRPr lang="sv-SE" sz="3200"/>
        </a:p>
      </dgm:t>
    </dgm:pt>
    <dgm:pt modelId="{CC8BE807-D4DD-44C7-880A-0984E33786F0}" type="sibTrans" cxnId="{24F39C2B-2E62-451C-B9BD-FA7D4E238882}">
      <dgm:prSet/>
      <dgm:spPr/>
      <dgm:t>
        <a:bodyPr/>
        <a:lstStyle/>
        <a:p>
          <a:endParaRPr lang="sv-SE" sz="3200"/>
        </a:p>
      </dgm:t>
    </dgm:pt>
    <dgm:pt modelId="{8F4535C9-2F48-4FAC-B93C-F0A42FE2D9A0}">
      <dgm:prSet custT="1"/>
      <dgm:spPr/>
      <dgm:t>
        <a:bodyPr/>
        <a:lstStyle/>
        <a:p>
          <a:r>
            <a:rPr lang="sv-SE" sz="3200" baseline="0" dirty="0"/>
            <a:t>Naturlig samlingspunkt/station brand</a:t>
          </a:r>
          <a:endParaRPr lang="sv-SE" sz="3200" dirty="0"/>
        </a:p>
      </dgm:t>
    </dgm:pt>
    <dgm:pt modelId="{54DA9229-DAD0-4A13-88DD-90A8AD00D1B6}" type="parTrans" cxnId="{CD9A22CA-81AF-4329-9846-49BA30BE956F}">
      <dgm:prSet/>
      <dgm:spPr/>
      <dgm:t>
        <a:bodyPr/>
        <a:lstStyle/>
        <a:p>
          <a:endParaRPr lang="sv-SE" sz="3200"/>
        </a:p>
      </dgm:t>
    </dgm:pt>
    <dgm:pt modelId="{142DC534-A553-4ABF-B4CC-6BC3C211AAD0}" type="sibTrans" cxnId="{CD9A22CA-81AF-4329-9846-49BA30BE956F}">
      <dgm:prSet/>
      <dgm:spPr/>
      <dgm:t>
        <a:bodyPr/>
        <a:lstStyle/>
        <a:p>
          <a:endParaRPr lang="sv-SE" sz="3200"/>
        </a:p>
      </dgm:t>
    </dgm:pt>
    <dgm:pt modelId="{1186A2D7-CC66-4A87-9323-04811A5C8CDB}">
      <dgm:prSet custT="1"/>
      <dgm:spPr/>
      <dgm:t>
        <a:bodyPr/>
        <a:lstStyle/>
        <a:p>
          <a:r>
            <a:rPr lang="sv-SE" sz="3200" baseline="0" dirty="0"/>
            <a:t>Undersök, leta efter orsak/brand</a:t>
          </a:r>
          <a:endParaRPr lang="sv-SE" sz="3200" dirty="0"/>
        </a:p>
      </dgm:t>
    </dgm:pt>
    <dgm:pt modelId="{C5105511-0D4C-4023-AEBB-A5D97021F8A5}" type="parTrans" cxnId="{8538356A-20DD-44FD-9D8F-07BD607C4CB9}">
      <dgm:prSet/>
      <dgm:spPr/>
      <dgm:t>
        <a:bodyPr/>
        <a:lstStyle/>
        <a:p>
          <a:endParaRPr lang="sv-SE" sz="3200"/>
        </a:p>
      </dgm:t>
    </dgm:pt>
    <dgm:pt modelId="{03C93AAB-0367-4F9B-9918-B5507C90D773}" type="sibTrans" cxnId="{8538356A-20DD-44FD-9D8F-07BD607C4CB9}">
      <dgm:prSet/>
      <dgm:spPr/>
      <dgm:t>
        <a:bodyPr/>
        <a:lstStyle/>
        <a:p>
          <a:endParaRPr lang="sv-SE" sz="3200"/>
        </a:p>
      </dgm:t>
    </dgm:pt>
    <dgm:pt modelId="{11A6CB03-26F4-494A-8394-23EF7B025AF3}">
      <dgm:prSet custT="1"/>
      <dgm:spPr/>
      <dgm:t>
        <a:bodyPr/>
        <a:lstStyle/>
        <a:p>
          <a:r>
            <a:rPr lang="sv-SE" sz="3200" baseline="0" dirty="0"/>
            <a:t>Släckutrustning och handhavande</a:t>
          </a:r>
          <a:endParaRPr lang="sv-SE" sz="3200" dirty="0"/>
        </a:p>
      </dgm:t>
    </dgm:pt>
    <dgm:pt modelId="{60AC457B-4686-4DAA-88FD-69D178FAC01D}" type="parTrans" cxnId="{741A5DFC-B2E1-41BB-BB99-436551FAC80A}">
      <dgm:prSet/>
      <dgm:spPr/>
      <dgm:t>
        <a:bodyPr/>
        <a:lstStyle/>
        <a:p>
          <a:endParaRPr lang="sv-SE" sz="3200"/>
        </a:p>
      </dgm:t>
    </dgm:pt>
    <dgm:pt modelId="{948818C6-10BB-43AA-8512-F0EAA650C361}" type="sibTrans" cxnId="{741A5DFC-B2E1-41BB-BB99-436551FAC80A}">
      <dgm:prSet/>
      <dgm:spPr/>
      <dgm:t>
        <a:bodyPr/>
        <a:lstStyle/>
        <a:p>
          <a:endParaRPr lang="sv-SE" sz="3200"/>
        </a:p>
      </dgm:t>
    </dgm:pt>
    <dgm:pt modelId="{4FD62D49-E303-4D4F-9131-7C19BFE61C6C}">
      <dgm:prSet custT="1"/>
      <dgm:spPr/>
      <dgm:t>
        <a:bodyPr/>
        <a:lstStyle/>
        <a:p>
          <a:r>
            <a:rPr lang="sv-SE" sz="3200" baseline="0" dirty="0"/>
            <a:t>Agera, samarbeta och släck</a:t>
          </a:r>
          <a:endParaRPr lang="sv-SE" sz="3200" dirty="0"/>
        </a:p>
      </dgm:t>
    </dgm:pt>
    <dgm:pt modelId="{05D241BB-CE44-404A-BCE3-7D37F9BAEC7A}" type="parTrans" cxnId="{D7B35FD5-D464-4C51-9BE9-58FD71170922}">
      <dgm:prSet/>
      <dgm:spPr/>
      <dgm:t>
        <a:bodyPr/>
        <a:lstStyle/>
        <a:p>
          <a:endParaRPr lang="sv-SE" sz="3200"/>
        </a:p>
      </dgm:t>
    </dgm:pt>
    <dgm:pt modelId="{6DC19206-0095-47DF-92FD-5FE3F5AEB821}" type="sibTrans" cxnId="{D7B35FD5-D464-4C51-9BE9-58FD71170922}">
      <dgm:prSet/>
      <dgm:spPr/>
      <dgm:t>
        <a:bodyPr/>
        <a:lstStyle/>
        <a:p>
          <a:endParaRPr lang="sv-SE" sz="3200"/>
        </a:p>
      </dgm:t>
    </dgm:pt>
    <dgm:pt modelId="{B5320ADC-4177-4C20-BFA4-AB3DB40CCD31}" type="pres">
      <dgm:prSet presAssocID="{A604AA2C-CBE2-4745-9A04-E78A1FC7C7CF}" presName="linear" presStyleCnt="0">
        <dgm:presLayoutVars>
          <dgm:animLvl val="lvl"/>
          <dgm:resizeHandles val="exact"/>
        </dgm:presLayoutVars>
      </dgm:prSet>
      <dgm:spPr/>
    </dgm:pt>
    <dgm:pt modelId="{52DD5FBF-B3D5-4A53-9577-7D228BE0F462}" type="pres">
      <dgm:prSet presAssocID="{D5273869-4E6B-418A-B9E9-74FA991CA1C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01F8634-DC1E-407A-86FD-B1BE83CE50BE}" type="pres">
      <dgm:prSet presAssocID="{8A9AACF5-3C1A-4571-A800-3B902F18D7D4}" presName="spacer" presStyleCnt="0"/>
      <dgm:spPr/>
    </dgm:pt>
    <dgm:pt modelId="{1E5EA4D0-D674-491C-92E2-828502A6B256}" type="pres">
      <dgm:prSet presAssocID="{590D9246-43EC-45E1-9E16-76EAFF2862B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3572452-A91D-44C3-8D7B-E53BB90EAE56}" type="pres">
      <dgm:prSet presAssocID="{590D9246-43EC-45E1-9E16-76EAFF2862B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0F35512-3283-4927-964C-9F924ED3ECA1}" type="presOf" srcId="{D5273869-4E6B-418A-B9E9-74FA991CA1CC}" destId="{52DD5FBF-B3D5-4A53-9577-7D228BE0F462}" srcOrd="0" destOrd="0" presId="urn:microsoft.com/office/officeart/2005/8/layout/vList2"/>
    <dgm:cxn modelId="{24F39C2B-2E62-451C-B9BD-FA7D4E238882}" srcId="{A604AA2C-CBE2-4745-9A04-E78A1FC7C7CF}" destId="{590D9246-43EC-45E1-9E16-76EAFF2862BF}" srcOrd="1" destOrd="0" parTransId="{6A36710A-9509-4E42-984E-BF541EF38FA3}" sibTransId="{CC8BE807-D4DD-44C7-880A-0984E33786F0}"/>
    <dgm:cxn modelId="{33071F5F-E9C4-4182-A260-EAEA1D33E20F}" type="presOf" srcId="{1186A2D7-CC66-4A87-9323-04811A5C8CDB}" destId="{A3572452-A91D-44C3-8D7B-E53BB90EAE56}" srcOrd="0" destOrd="1" presId="urn:microsoft.com/office/officeart/2005/8/layout/vList2"/>
    <dgm:cxn modelId="{8538356A-20DD-44FD-9D8F-07BD607C4CB9}" srcId="{590D9246-43EC-45E1-9E16-76EAFF2862BF}" destId="{1186A2D7-CC66-4A87-9323-04811A5C8CDB}" srcOrd="1" destOrd="0" parTransId="{C5105511-0D4C-4023-AEBB-A5D97021F8A5}" sibTransId="{03C93AAB-0367-4F9B-9918-B5507C90D773}"/>
    <dgm:cxn modelId="{C3F66758-0D0F-4A4F-851A-20211CED10FB}" type="presOf" srcId="{590D9246-43EC-45E1-9E16-76EAFF2862BF}" destId="{1E5EA4D0-D674-491C-92E2-828502A6B256}" srcOrd="0" destOrd="0" presId="urn:microsoft.com/office/officeart/2005/8/layout/vList2"/>
    <dgm:cxn modelId="{5ACC4182-4DE4-449D-9B7B-3BEC10DF9E75}" srcId="{A604AA2C-CBE2-4745-9A04-E78A1FC7C7CF}" destId="{D5273869-4E6B-418A-B9E9-74FA991CA1CC}" srcOrd="0" destOrd="0" parTransId="{703E892E-8A90-43CF-B962-1CA9254C3555}" sibTransId="{8A9AACF5-3C1A-4571-A800-3B902F18D7D4}"/>
    <dgm:cxn modelId="{2E43CA97-24B7-44EE-A09F-6D29B0C84B96}" type="presOf" srcId="{4FD62D49-E303-4D4F-9131-7C19BFE61C6C}" destId="{A3572452-A91D-44C3-8D7B-E53BB90EAE56}" srcOrd="0" destOrd="3" presId="urn:microsoft.com/office/officeart/2005/8/layout/vList2"/>
    <dgm:cxn modelId="{C9B6079A-1235-47B5-A877-D1C382383B6E}" type="presOf" srcId="{8F4535C9-2F48-4FAC-B93C-F0A42FE2D9A0}" destId="{A3572452-A91D-44C3-8D7B-E53BB90EAE56}" srcOrd="0" destOrd="0" presId="urn:microsoft.com/office/officeart/2005/8/layout/vList2"/>
    <dgm:cxn modelId="{F92280AB-B955-46AB-88AA-70D1C2255FDA}" type="presOf" srcId="{11A6CB03-26F4-494A-8394-23EF7B025AF3}" destId="{A3572452-A91D-44C3-8D7B-E53BB90EAE56}" srcOrd="0" destOrd="2" presId="urn:microsoft.com/office/officeart/2005/8/layout/vList2"/>
    <dgm:cxn modelId="{AA1246BA-91CC-4149-9450-689603822AA5}" type="presOf" srcId="{A604AA2C-CBE2-4745-9A04-E78A1FC7C7CF}" destId="{B5320ADC-4177-4C20-BFA4-AB3DB40CCD31}" srcOrd="0" destOrd="0" presId="urn:microsoft.com/office/officeart/2005/8/layout/vList2"/>
    <dgm:cxn modelId="{CD9A22CA-81AF-4329-9846-49BA30BE956F}" srcId="{590D9246-43EC-45E1-9E16-76EAFF2862BF}" destId="{8F4535C9-2F48-4FAC-B93C-F0A42FE2D9A0}" srcOrd="0" destOrd="0" parTransId="{54DA9229-DAD0-4A13-88DD-90A8AD00D1B6}" sibTransId="{142DC534-A553-4ABF-B4CC-6BC3C211AAD0}"/>
    <dgm:cxn modelId="{D7B35FD5-D464-4C51-9BE9-58FD71170922}" srcId="{590D9246-43EC-45E1-9E16-76EAFF2862BF}" destId="{4FD62D49-E303-4D4F-9131-7C19BFE61C6C}" srcOrd="3" destOrd="0" parTransId="{05D241BB-CE44-404A-BCE3-7D37F9BAEC7A}" sibTransId="{6DC19206-0095-47DF-92FD-5FE3F5AEB821}"/>
    <dgm:cxn modelId="{741A5DFC-B2E1-41BB-BB99-436551FAC80A}" srcId="{590D9246-43EC-45E1-9E16-76EAFF2862BF}" destId="{11A6CB03-26F4-494A-8394-23EF7B025AF3}" srcOrd="2" destOrd="0" parTransId="{60AC457B-4686-4DAA-88FD-69D178FAC01D}" sibTransId="{948818C6-10BB-43AA-8512-F0EAA650C361}"/>
    <dgm:cxn modelId="{186A0E78-155F-41AF-91AB-11590977F22E}" type="presParOf" srcId="{B5320ADC-4177-4C20-BFA4-AB3DB40CCD31}" destId="{52DD5FBF-B3D5-4A53-9577-7D228BE0F462}" srcOrd="0" destOrd="0" presId="urn:microsoft.com/office/officeart/2005/8/layout/vList2"/>
    <dgm:cxn modelId="{6F39054F-992E-4D67-BC39-8BC1BCB63001}" type="presParOf" srcId="{B5320ADC-4177-4C20-BFA4-AB3DB40CCD31}" destId="{701F8634-DC1E-407A-86FD-B1BE83CE50BE}" srcOrd="1" destOrd="0" presId="urn:microsoft.com/office/officeart/2005/8/layout/vList2"/>
    <dgm:cxn modelId="{DE36E3F6-4B04-4F5E-BEC4-88A3DC9BF5D2}" type="presParOf" srcId="{B5320ADC-4177-4C20-BFA4-AB3DB40CCD31}" destId="{1E5EA4D0-D674-491C-92E2-828502A6B256}" srcOrd="2" destOrd="0" presId="urn:microsoft.com/office/officeart/2005/8/layout/vList2"/>
    <dgm:cxn modelId="{EA569FE1-79AC-44D6-8195-3B15FED5B895}" type="presParOf" srcId="{B5320ADC-4177-4C20-BFA4-AB3DB40CCD31}" destId="{A3572452-A91D-44C3-8D7B-E53BB90EAE5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7A2D9B-ABBD-4685-AD31-25326F9A41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F8524F25-9C62-4D33-AFB6-897D7D520C1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sv-SE" sz="3200" baseline="0" dirty="0"/>
            <a:t>Brand går inte att släcka eller om miljön bedöms som otrygg.</a:t>
          </a:r>
          <a:endParaRPr lang="sv-SE" sz="3200" dirty="0"/>
        </a:p>
      </dgm:t>
    </dgm:pt>
    <dgm:pt modelId="{A9810396-3DFF-4CF4-BDD1-5FDF1D89CDC0}" type="parTrans" cxnId="{05BA96BF-CC35-46F0-B9FE-4F198F77835D}">
      <dgm:prSet/>
      <dgm:spPr/>
      <dgm:t>
        <a:bodyPr/>
        <a:lstStyle/>
        <a:p>
          <a:endParaRPr lang="sv-SE" sz="3200"/>
        </a:p>
      </dgm:t>
    </dgm:pt>
    <dgm:pt modelId="{3F9079B6-7615-4E14-BE72-92CD129A7657}" type="sibTrans" cxnId="{05BA96BF-CC35-46F0-B9FE-4F198F77835D}">
      <dgm:prSet/>
      <dgm:spPr/>
      <dgm:t>
        <a:bodyPr/>
        <a:lstStyle/>
        <a:p>
          <a:endParaRPr lang="sv-SE" sz="3200"/>
        </a:p>
      </dgm:t>
    </dgm:pt>
    <dgm:pt modelId="{E2D95B73-6A41-447E-A0F9-672C6267875A}">
      <dgm:prSet custT="1"/>
      <dgm:spPr/>
      <dgm:t>
        <a:bodyPr/>
        <a:lstStyle/>
        <a:p>
          <a:r>
            <a:rPr lang="sv-SE" sz="3200" baseline="0"/>
            <a:t>Grundkunskap vid utrymning:</a:t>
          </a:r>
          <a:endParaRPr lang="sv-SE" sz="3200"/>
        </a:p>
      </dgm:t>
    </dgm:pt>
    <dgm:pt modelId="{AC7A1F66-B22E-4E1F-8238-64DF14080AEC}" type="parTrans" cxnId="{8226DCB5-7E20-4064-AC21-21C86AE9283A}">
      <dgm:prSet/>
      <dgm:spPr/>
      <dgm:t>
        <a:bodyPr/>
        <a:lstStyle/>
        <a:p>
          <a:endParaRPr lang="sv-SE" sz="3200"/>
        </a:p>
      </dgm:t>
    </dgm:pt>
    <dgm:pt modelId="{6253E6D0-E8D8-4DF0-8D89-5FCD05D91F28}" type="sibTrans" cxnId="{8226DCB5-7E20-4064-AC21-21C86AE9283A}">
      <dgm:prSet/>
      <dgm:spPr/>
      <dgm:t>
        <a:bodyPr/>
        <a:lstStyle/>
        <a:p>
          <a:endParaRPr lang="sv-SE" sz="3200"/>
        </a:p>
      </dgm:t>
    </dgm:pt>
    <dgm:pt modelId="{BA21281C-2837-4DB9-A46A-B5CC67B83D82}">
      <dgm:prSet custT="1"/>
      <dgm:spPr/>
      <dgm:t>
        <a:bodyPr/>
        <a:lstStyle/>
        <a:p>
          <a:r>
            <a:rPr lang="sv-SE" sz="3200" baseline="0" dirty="0"/>
            <a:t>Utrymningsvägar</a:t>
          </a:r>
          <a:endParaRPr lang="sv-SE" sz="3200" dirty="0"/>
        </a:p>
      </dgm:t>
    </dgm:pt>
    <dgm:pt modelId="{956FB58A-DC5A-46D6-833E-681F96B75BBD}" type="parTrans" cxnId="{6A7F8F0A-AAEA-4AA0-AAA0-534064B08277}">
      <dgm:prSet/>
      <dgm:spPr/>
      <dgm:t>
        <a:bodyPr/>
        <a:lstStyle/>
        <a:p>
          <a:endParaRPr lang="sv-SE" sz="3200"/>
        </a:p>
      </dgm:t>
    </dgm:pt>
    <dgm:pt modelId="{21F1F43F-0217-4EEA-91CB-3636D49EAE77}" type="sibTrans" cxnId="{6A7F8F0A-AAEA-4AA0-AAA0-534064B08277}">
      <dgm:prSet/>
      <dgm:spPr/>
      <dgm:t>
        <a:bodyPr/>
        <a:lstStyle/>
        <a:p>
          <a:endParaRPr lang="sv-SE" sz="3200"/>
        </a:p>
      </dgm:t>
    </dgm:pt>
    <dgm:pt modelId="{205A2B66-3FB4-4D9A-A0AA-C1F59E0E3660}">
      <dgm:prSet custT="1"/>
      <dgm:spPr/>
      <dgm:t>
        <a:bodyPr/>
        <a:lstStyle/>
        <a:p>
          <a:r>
            <a:rPr lang="sv-SE" sz="3200" baseline="0"/>
            <a:t>Samlingsplats/-er</a:t>
          </a:r>
          <a:endParaRPr lang="sv-SE" sz="3200"/>
        </a:p>
      </dgm:t>
    </dgm:pt>
    <dgm:pt modelId="{73563E86-8FD7-4FBA-B8BF-508E2B2AC606}" type="parTrans" cxnId="{ABA0A759-8452-498F-9804-138281EF382E}">
      <dgm:prSet/>
      <dgm:spPr/>
      <dgm:t>
        <a:bodyPr/>
        <a:lstStyle/>
        <a:p>
          <a:endParaRPr lang="sv-SE" sz="3200"/>
        </a:p>
      </dgm:t>
    </dgm:pt>
    <dgm:pt modelId="{26117F28-13E4-4260-B0BF-3F0280184F58}" type="sibTrans" cxnId="{ABA0A759-8452-498F-9804-138281EF382E}">
      <dgm:prSet/>
      <dgm:spPr/>
      <dgm:t>
        <a:bodyPr/>
        <a:lstStyle/>
        <a:p>
          <a:endParaRPr lang="sv-SE" sz="3200"/>
        </a:p>
      </dgm:t>
    </dgm:pt>
    <dgm:pt modelId="{24A8D23A-09C9-480F-8ED2-06F569E15379}">
      <dgm:prSet custT="1"/>
      <dgm:spPr/>
      <dgm:t>
        <a:bodyPr/>
        <a:lstStyle/>
        <a:p>
          <a:r>
            <a:rPr lang="sv-SE" sz="3200" baseline="0" dirty="0"/>
            <a:t>Checklista utrymningsledare</a:t>
          </a:r>
          <a:endParaRPr lang="sv-SE" sz="3200" dirty="0"/>
        </a:p>
      </dgm:t>
    </dgm:pt>
    <dgm:pt modelId="{48858E62-995A-48A4-B21A-EBE6C4A6EAC5}" type="parTrans" cxnId="{EBC977A4-52D3-4AE3-A823-5C15853EC9EA}">
      <dgm:prSet/>
      <dgm:spPr/>
      <dgm:t>
        <a:bodyPr/>
        <a:lstStyle/>
        <a:p>
          <a:endParaRPr lang="sv-SE" sz="3200"/>
        </a:p>
      </dgm:t>
    </dgm:pt>
    <dgm:pt modelId="{3B4876CA-3B98-45AA-9237-19C5F599A7DD}" type="sibTrans" cxnId="{EBC977A4-52D3-4AE3-A823-5C15853EC9EA}">
      <dgm:prSet/>
      <dgm:spPr/>
      <dgm:t>
        <a:bodyPr/>
        <a:lstStyle/>
        <a:p>
          <a:endParaRPr lang="sv-SE" sz="3200"/>
        </a:p>
      </dgm:t>
    </dgm:pt>
    <dgm:pt modelId="{44D46E4F-A59B-4B53-BA2D-DE297E57992D}">
      <dgm:prSet custT="1"/>
      <dgm:spPr/>
      <dgm:t>
        <a:bodyPr/>
        <a:lstStyle/>
        <a:p>
          <a:r>
            <a:rPr lang="sv-SE" sz="3200" baseline="0" dirty="0"/>
            <a:t>Samarbeta lugnt och metodiskt</a:t>
          </a:r>
          <a:endParaRPr lang="sv-SE" sz="3200" dirty="0"/>
        </a:p>
      </dgm:t>
    </dgm:pt>
    <dgm:pt modelId="{6A5EE0C2-9449-4C30-8B36-DD589AF4610A}" type="parTrans" cxnId="{EC98F469-0168-4764-A2A7-566DD490A5DE}">
      <dgm:prSet/>
      <dgm:spPr/>
      <dgm:t>
        <a:bodyPr/>
        <a:lstStyle/>
        <a:p>
          <a:endParaRPr lang="sv-SE" sz="3200"/>
        </a:p>
      </dgm:t>
    </dgm:pt>
    <dgm:pt modelId="{AA2CB8E2-9FCF-4AF5-AF01-ACB9BA6A2DE8}" type="sibTrans" cxnId="{EC98F469-0168-4764-A2A7-566DD490A5DE}">
      <dgm:prSet/>
      <dgm:spPr/>
      <dgm:t>
        <a:bodyPr/>
        <a:lstStyle/>
        <a:p>
          <a:endParaRPr lang="sv-SE" sz="3200"/>
        </a:p>
      </dgm:t>
    </dgm:pt>
    <dgm:pt modelId="{D460C4D1-C833-4D52-A09A-5696D83A31FE}" type="pres">
      <dgm:prSet presAssocID="{E27A2D9B-ABBD-4685-AD31-25326F9A413D}" presName="linear" presStyleCnt="0">
        <dgm:presLayoutVars>
          <dgm:animLvl val="lvl"/>
          <dgm:resizeHandles val="exact"/>
        </dgm:presLayoutVars>
      </dgm:prSet>
      <dgm:spPr/>
    </dgm:pt>
    <dgm:pt modelId="{BA9C0974-6886-40B0-8236-4E67341B5E97}" type="pres">
      <dgm:prSet presAssocID="{F8524F25-9C62-4D33-AFB6-897D7D520C1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C6367D4-CA53-4F8C-9637-EF1B08674B24}" type="pres">
      <dgm:prSet presAssocID="{3F9079B6-7615-4E14-BE72-92CD129A7657}" presName="spacer" presStyleCnt="0"/>
      <dgm:spPr/>
    </dgm:pt>
    <dgm:pt modelId="{50B0BC9A-D735-4110-BE26-3E18A28C125A}" type="pres">
      <dgm:prSet presAssocID="{E2D95B73-6A41-447E-A0F9-672C6267875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E62583B-8DA3-4317-A144-9F4D8487AABE}" type="pres">
      <dgm:prSet presAssocID="{E2D95B73-6A41-447E-A0F9-672C6267875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069C308-D2E2-4529-9ABA-955BB0275C0B}" type="presOf" srcId="{44D46E4F-A59B-4B53-BA2D-DE297E57992D}" destId="{6E62583B-8DA3-4317-A144-9F4D8487AABE}" srcOrd="0" destOrd="3" presId="urn:microsoft.com/office/officeart/2005/8/layout/vList2"/>
    <dgm:cxn modelId="{6A7F8F0A-AAEA-4AA0-AAA0-534064B08277}" srcId="{E2D95B73-6A41-447E-A0F9-672C6267875A}" destId="{BA21281C-2837-4DB9-A46A-B5CC67B83D82}" srcOrd="0" destOrd="0" parTransId="{956FB58A-DC5A-46D6-833E-681F96B75BBD}" sibTransId="{21F1F43F-0217-4EEA-91CB-3636D49EAE77}"/>
    <dgm:cxn modelId="{2F65210B-0CE1-4E33-A769-C5D679058026}" type="presOf" srcId="{205A2B66-3FB4-4D9A-A0AA-C1F59E0E3660}" destId="{6E62583B-8DA3-4317-A144-9F4D8487AABE}" srcOrd="0" destOrd="1" presId="urn:microsoft.com/office/officeart/2005/8/layout/vList2"/>
    <dgm:cxn modelId="{CB3B9F2F-A42F-49A1-B3D1-29F2E49EF0BF}" type="presOf" srcId="{E27A2D9B-ABBD-4685-AD31-25326F9A413D}" destId="{D460C4D1-C833-4D52-A09A-5696D83A31FE}" srcOrd="0" destOrd="0" presId="urn:microsoft.com/office/officeart/2005/8/layout/vList2"/>
    <dgm:cxn modelId="{6D73CB65-B37D-4C94-B4F5-286E048BD0A8}" type="presOf" srcId="{E2D95B73-6A41-447E-A0F9-672C6267875A}" destId="{50B0BC9A-D735-4110-BE26-3E18A28C125A}" srcOrd="0" destOrd="0" presId="urn:microsoft.com/office/officeart/2005/8/layout/vList2"/>
    <dgm:cxn modelId="{EC98F469-0168-4764-A2A7-566DD490A5DE}" srcId="{E2D95B73-6A41-447E-A0F9-672C6267875A}" destId="{44D46E4F-A59B-4B53-BA2D-DE297E57992D}" srcOrd="3" destOrd="0" parTransId="{6A5EE0C2-9449-4C30-8B36-DD589AF4610A}" sibTransId="{AA2CB8E2-9FCF-4AF5-AF01-ACB9BA6A2DE8}"/>
    <dgm:cxn modelId="{ABA0A759-8452-498F-9804-138281EF382E}" srcId="{E2D95B73-6A41-447E-A0F9-672C6267875A}" destId="{205A2B66-3FB4-4D9A-A0AA-C1F59E0E3660}" srcOrd="1" destOrd="0" parTransId="{73563E86-8FD7-4FBA-B8BF-508E2B2AC606}" sibTransId="{26117F28-13E4-4260-B0BF-3F0280184F58}"/>
    <dgm:cxn modelId="{EBC977A4-52D3-4AE3-A823-5C15853EC9EA}" srcId="{E2D95B73-6A41-447E-A0F9-672C6267875A}" destId="{24A8D23A-09C9-480F-8ED2-06F569E15379}" srcOrd="2" destOrd="0" parTransId="{48858E62-995A-48A4-B21A-EBE6C4A6EAC5}" sibTransId="{3B4876CA-3B98-45AA-9237-19C5F599A7DD}"/>
    <dgm:cxn modelId="{8226DCB5-7E20-4064-AC21-21C86AE9283A}" srcId="{E27A2D9B-ABBD-4685-AD31-25326F9A413D}" destId="{E2D95B73-6A41-447E-A0F9-672C6267875A}" srcOrd="1" destOrd="0" parTransId="{AC7A1F66-B22E-4E1F-8238-64DF14080AEC}" sibTransId="{6253E6D0-E8D8-4DF0-8D89-5FCD05D91F28}"/>
    <dgm:cxn modelId="{4155ADBA-599E-4439-A579-35DD5D6CAC0B}" type="presOf" srcId="{F8524F25-9C62-4D33-AFB6-897D7D520C1F}" destId="{BA9C0974-6886-40B0-8236-4E67341B5E97}" srcOrd="0" destOrd="0" presId="urn:microsoft.com/office/officeart/2005/8/layout/vList2"/>
    <dgm:cxn modelId="{05BA96BF-CC35-46F0-B9FE-4F198F77835D}" srcId="{E27A2D9B-ABBD-4685-AD31-25326F9A413D}" destId="{F8524F25-9C62-4D33-AFB6-897D7D520C1F}" srcOrd="0" destOrd="0" parTransId="{A9810396-3DFF-4CF4-BDD1-5FDF1D89CDC0}" sibTransId="{3F9079B6-7615-4E14-BE72-92CD129A7657}"/>
    <dgm:cxn modelId="{8B4A19FA-1424-4753-9202-7D3533401593}" type="presOf" srcId="{BA21281C-2837-4DB9-A46A-B5CC67B83D82}" destId="{6E62583B-8DA3-4317-A144-9F4D8487AABE}" srcOrd="0" destOrd="0" presId="urn:microsoft.com/office/officeart/2005/8/layout/vList2"/>
    <dgm:cxn modelId="{D52F68FE-876B-4B8B-85D4-1ACB5C3094AF}" type="presOf" srcId="{24A8D23A-09C9-480F-8ED2-06F569E15379}" destId="{6E62583B-8DA3-4317-A144-9F4D8487AABE}" srcOrd="0" destOrd="2" presId="urn:microsoft.com/office/officeart/2005/8/layout/vList2"/>
    <dgm:cxn modelId="{B698F1F3-D111-4248-B293-F1DA420DE81C}" type="presParOf" srcId="{D460C4D1-C833-4D52-A09A-5696D83A31FE}" destId="{BA9C0974-6886-40B0-8236-4E67341B5E97}" srcOrd="0" destOrd="0" presId="urn:microsoft.com/office/officeart/2005/8/layout/vList2"/>
    <dgm:cxn modelId="{736F593A-2A5F-4AD8-9A98-94ECDBF25E90}" type="presParOf" srcId="{D460C4D1-C833-4D52-A09A-5696D83A31FE}" destId="{8C6367D4-CA53-4F8C-9637-EF1B08674B24}" srcOrd="1" destOrd="0" presId="urn:microsoft.com/office/officeart/2005/8/layout/vList2"/>
    <dgm:cxn modelId="{81E191CD-BD06-4C8A-8E70-071E02273B54}" type="presParOf" srcId="{D460C4D1-C833-4D52-A09A-5696D83A31FE}" destId="{50B0BC9A-D735-4110-BE26-3E18A28C125A}" srcOrd="2" destOrd="0" presId="urn:microsoft.com/office/officeart/2005/8/layout/vList2"/>
    <dgm:cxn modelId="{2A7FA582-43C7-43AE-839C-44492622AC65}" type="presParOf" srcId="{D460C4D1-C833-4D52-A09A-5696D83A31FE}" destId="{6E62583B-8DA3-4317-A144-9F4D8487AAB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6F55F-FB70-4828-8325-6A9D6F156C9A}">
      <dsp:nvSpPr>
        <dsp:cNvPr id="0" name=""/>
        <dsp:cNvSpPr/>
      </dsp:nvSpPr>
      <dsp:spPr>
        <a:xfrm>
          <a:off x="0" y="121880"/>
          <a:ext cx="7828734" cy="12168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b="1" kern="1200"/>
            <a:t>Tre mycket viktiga förmågor</a:t>
          </a:r>
        </a:p>
      </dsp:txBody>
      <dsp:txXfrm>
        <a:off x="59399" y="181279"/>
        <a:ext cx="7709936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B2BCE-FE31-4675-92DE-E391F603991F}">
      <dsp:nvSpPr>
        <dsp:cNvPr id="0" name=""/>
        <dsp:cNvSpPr/>
      </dsp:nvSpPr>
      <dsp:spPr>
        <a:xfrm>
          <a:off x="2760000" y="0"/>
          <a:ext cx="2759999" cy="2759999"/>
        </a:xfrm>
        <a:prstGeom prst="trapezoid">
          <a:avLst>
            <a:gd name="adj" fmla="val 50000"/>
          </a:avLst>
        </a:prstGeom>
        <a:solidFill>
          <a:srgbClr val="FF0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4000" kern="1200"/>
          </a:br>
          <a:br>
            <a:rPr lang="sv-SE" sz="4000" kern="1200"/>
          </a:br>
          <a:r>
            <a:rPr lang="sv-SE" sz="3200" b="1" kern="1200">
              <a:solidFill>
                <a:schemeClr val="bg1"/>
              </a:solidFill>
              <a:latin typeface="+mj-lt"/>
            </a:rPr>
            <a:t>UTRYM</a:t>
          </a:r>
          <a:endParaRPr lang="sv-SE" sz="3400" b="1" kern="1200">
            <a:solidFill>
              <a:schemeClr val="bg1"/>
            </a:solidFill>
            <a:latin typeface="+mj-lt"/>
          </a:endParaRPr>
        </a:p>
      </dsp:txBody>
      <dsp:txXfrm>
        <a:off x="2760000" y="0"/>
        <a:ext cx="2759999" cy="2759999"/>
      </dsp:txXfrm>
    </dsp:sp>
    <dsp:sp modelId="{B724B199-FD2A-43FB-A09D-F8F71D8BACCB}">
      <dsp:nvSpPr>
        <dsp:cNvPr id="0" name=""/>
        <dsp:cNvSpPr/>
      </dsp:nvSpPr>
      <dsp:spPr>
        <a:xfrm>
          <a:off x="1380000" y="2759999"/>
          <a:ext cx="5519999" cy="2759999"/>
        </a:xfrm>
        <a:prstGeom prst="trapezoid">
          <a:avLst>
            <a:gd name="adj" fmla="val 50000"/>
          </a:avLst>
        </a:prstGeom>
        <a:solidFill>
          <a:srgbClr val="FFC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7200" b="1" kern="1200">
              <a:solidFill>
                <a:schemeClr val="bg1"/>
              </a:solidFill>
              <a:latin typeface="+mj-lt"/>
            </a:rPr>
            <a:t>AGERA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2345999" y="2759999"/>
        <a:ext cx="3588000" cy="2759999"/>
      </dsp:txXfrm>
    </dsp:sp>
    <dsp:sp modelId="{A682D4EF-EE07-44DF-86A6-F4B2343B184F}">
      <dsp:nvSpPr>
        <dsp:cNvPr id="0" name=""/>
        <dsp:cNvSpPr/>
      </dsp:nvSpPr>
      <dsp:spPr>
        <a:xfrm>
          <a:off x="0" y="5519999"/>
          <a:ext cx="8279999" cy="2759999"/>
        </a:xfrm>
        <a:prstGeom prst="trapezoid">
          <a:avLst>
            <a:gd name="adj" fmla="val 50000"/>
          </a:avLst>
        </a:prstGeom>
        <a:solidFill>
          <a:srgbClr val="00B05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0" b="1" kern="1200">
              <a:solidFill>
                <a:schemeClr val="bg1"/>
              </a:solidFill>
              <a:latin typeface="+mj-lt"/>
            </a:rPr>
            <a:t>FÖREBYGG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1449000" y="5519999"/>
        <a:ext cx="5382000" cy="27599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B2BCE-FE31-4675-92DE-E391F603991F}">
      <dsp:nvSpPr>
        <dsp:cNvPr id="0" name=""/>
        <dsp:cNvSpPr/>
      </dsp:nvSpPr>
      <dsp:spPr>
        <a:xfrm>
          <a:off x="2760000" y="0"/>
          <a:ext cx="2759999" cy="2759999"/>
        </a:xfrm>
        <a:prstGeom prst="trapezoid">
          <a:avLst>
            <a:gd name="adj" fmla="val 50000"/>
          </a:avLst>
        </a:prstGeom>
        <a:solidFill>
          <a:srgbClr val="FF0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4000" kern="1200"/>
          </a:br>
          <a:br>
            <a:rPr lang="sv-SE" sz="4000" kern="1200"/>
          </a:br>
          <a:r>
            <a:rPr lang="sv-SE" sz="3200" b="1" kern="1200">
              <a:solidFill>
                <a:schemeClr val="bg1"/>
              </a:solidFill>
              <a:latin typeface="+mj-lt"/>
            </a:rPr>
            <a:t>UTRYM</a:t>
          </a:r>
          <a:endParaRPr lang="sv-SE" sz="3400" b="1" kern="1200">
            <a:solidFill>
              <a:schemeClr val="bg1"/>
            </a:solidFill>
            <a:latin typeface="+mj-lt"/>
          </a:endParaRPr>
        </a:p>
      </dsp:txBody>
      <dsp:txXfrm>
        <a:off x="2760000" y="0"/>
        <a:ext cx="2759999" cy="2759999"/>
      </dsp:txXfrm>
    </dsp:sp>
    <dsp:sp modelId="{B724B199-FD2A-43FB-A09D-F8F71D8BACCB}">
      <dsp:nvSpPr>
        <dsp:cNvPr id="0" name=""/>
        <dsp:cNvSpPr/>
      </dsp:nvSpPr>
      <dsp:spPr>
        <a:xfrm>
          <a:off x="1380000" y="2759999"/>
          <a:ext cx="5519999" cy="2759999"/>
        </a:xfrm>
        <a:prstGeom prst="trapezoid">
          <a:avLst>
            <a:gd name="adj" fmla="val 50000"/>
          </a:avLst>
        </a:prstGeom>
        <a:solidFill>
          <a:srgbClr val="FFC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7200" b="1" kern="1200">
              <a:solidFill>
                <a:schemeClr val="bg1"/>
              </a:solidFill>
              <a:latin typeface="+mj-lt"/>
            </a:rPr>
            <a:t>AGERA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2345999" y="2759999"/>
        <a:ext cx="3588000" cy="2759999"/>
      </dsp:txXfrm>
    </dsp:sp>
    <dsp:sp modelId="{A682D4EF-EE07-44DF-86A6-F4B2343B184F}">
      <dsp:nvSpPr>
        <dsp:cNvPr id="0" name=""/>
        <dsp:cNvSpPr/>
      </dsp:nvSpPr>
      <dsp:spPr>
        <a:xfrm>
          <a:off x="0" y="5519999"/>
          <a:ext cx="8279999" cy="2759999"/>
        </a:xfrm>
        <a:prstGeom prst="trapezoid">
          <a:avLst>
            <a:gd name="adj" fmla="val 50000"/>
          </a:avLst>
        </a:prstGeom>
        <a:solidFill>
          <a:srgbClr val="00B05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0" b="1" kern="1200">
              <a:solidFill>
                <a:schemeClr val="bg1"/>
              </a:solidFill>
              <a:latin typeface="+mj-lt"/>
            </a:rPr>
            <a:t>FÖREBYGG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1449000" y="5519999"/>
        <a:ext cx="5382000" cy="27599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B2BCE-FE31-4675-92DE-E391F603991F}">
      <dsp:nvSpPr>
        <dsp:cNvPr id="0" name=""/>
        <dsp:cNvSpPr/>
      </dsp:nvSpPr>
      <dsp:spPr>
        <a:xfrm>
          <a:off x="2760000" y="0"/>
          <a:ext cx="2759999" cy="2759999"/>
        </a:xfrm>
        <a:prstGeom prst="trapezoid">
          <a:avLst>
            <a:gd name="adj" fmla="val 50000"/>
          </a:avLst>
        </a:prstGeom>
        <a:solidFill>
          <a:srgbClr val="FF0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4000" kern="1200"/>
          </a:br>
          <a:br>
            <a:rPr lang="sv-SE" sz="4000" kern="1200"/>
          </a:br>
          <a:r>
            <a:rPr lang="sv-SE" sz="3200" b="1" kern="1200">
              <a:solidFill>
                <a:schemeClr val="bg1"/>
              </a:solidFill>
              <a:latin typeface="+mj-lt"/>
            </a:rPr>
            <a:t>UTRYM</a:t>
          </a:r>
          <a:endParaRPr lang="sv-SE" sz="3400" b="1" kern="1200">
            <a:solidFill>
              <a:schemeClr val="bg1"/>
            </a:solidFill>
            <a:latin typeface="+mj-lt"/>
          </a:endParaRPr>
        </a:p>
      </dsp:txBody>
      <dsp:txXfrm>
        <a:off x="2760000" y="0"/>
        <a:ext cx="2759999" cy="2759999"/>
      </dsp:txXfrm>
    </dsp:sp>
    <dsp:sp modelId="{B724B199-FD2A-43FB-A09D-F8F71D8BACCB}">
      <dsp:nvSpPr>
        <dsp:cNvPr id="0" name=""/>
        <dsp:cNvSpPr/>
      </dsp:nvSpPr>
      <dsp:spPr>
        <a:xfrm>
          <a:off x="1380000" y="2759999"/>
          <a:ext cx="5519999" cy="2759999"/>
        </a:xfrm>
        <a:prstGeom prst="trapezoid">
          <a:avLst>
            <a:gd name="adj" fmla="val 50000"/>
          </a:avLst>
        </a:prstGeom>
        <a:solidFill>
          <a:srgbClr val="FFC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7200" b="1" kern="1200">
              <a:solidFill>
                <a:schemeClr val="bg1"/>
              </a:solidFill>
              <a:latin typeface="+mj-lt"/>
            </a:rPr>
            <a:t>AGERA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2345999" y="2759999"/>
        <a:ext cx="3588000" cy="2759999"/>
      </dsp:txXfrm>
    </dsp:sp>
    <dsp:sp modelId="{A682D4EF-EE07-44DF-86A6-F4B2343B184F}">
      <dsp:nvSpPr>
        <dsp:cNvPr id="0" name=""/>
        <dsp:cNvSpPr/>
      </dsp:nvSpPr>
      <dsp:spPr>
        <a:xfrm>
          <a:off x="0" y="5519999"/>
          <a:ext cx="8279999" cy="2759999"/>
        </a:xfrm>
        <a:prstGeom prst="trapezoid">
          <a:avLst>
            <a:gd name="adj" fmla="val 50000"/>
          </a:avLst>
        </a:prstGeom>
        <a:solidFill>
          <a:srgbClr val="00B05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0" b="1" kern="1200">
              <a:solidFill>
                <a:schemeClr val="bg1"/>
              </a:solidFill>
              <a:latin typeface="+mj-lt"/>
            </a:rPr>
            <a:t>FÖREBYGG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1449000" y="5519999"/>
        <a:ext cx="5382000" cy="27599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B2BCE-FE31-4675-92DE-E391F603991F}">
      <dsp:nvSpPr>
        <dsp:cNvPr id="0" name=""/>
        <dsp:cNvSpPr/>
      </dsp:nvSpPr>
      <dsp:spPr>
        <a:xfrm>
          <a:off x="2760000" y="0"/>
          <a:ext cx="2759999" cy="2759999"/>
        </a:xfrm>
        <a:prstGeom prst="trapezoid">
          <a:avLst>
            <a:gd name="adj" fmla="val 50000"/>
          </a:avLst>
        </a:prstGeom>
        <a:solidFill>
          <a:srgbClr val="FF0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4000" kern="1200"/>
          </a:br>
          <a:br>
            <a:rPr lang="sv-SE" sz="4000" kern="1200"/>
          </a:br>
          <a:r>
            <a:rPr lang="sv-SE" sz="3200" b="1" kern="1200">
              <a:solidFill>
                <a:schemeClr val="bg1"/>
              </a:solidFill>
              <a:latin typeface="+mj-lt"/>
            </a:rPr>
            <a:t>UTRYM</a:t>
          </a:r>
          <a:endParaRPr lang="sv-SE" sz="3400" b="1" kern="1200">
            <a:solidFill>
              <a:schemeClr val="bg1"/>
            </a:solidFill>
            <a:latin typeface="+mj-lt"/>
          </a:endParaRPr>
        </a:p>
      </dsp:txBody>
      <dsp:txXfrm>
        <a:off x="2760000" y="0"/>
        <a:ext cx="2759999" cy="2759999"/>
      </dsp:txXfrm>
    </dsp:sp>
    <dsp:sp modelId="{B724B199-FD2A-43FB-A09D-F8F71D8BACCB}">
      <dsp:nvSpPr>
        <dsp:cNvPr id="0" name=""/>
        <dsp:cNvSpPr/>
      </dsp:nvSpPr>
      <dsp:spPr>
        <a:xfrm>
          <a:off x="1380000" y="2759999"/>
          <a:ext cx="5519999" cy="2759999"/>
        </a:xfrm>
        <a:prstGeom prst="trapezoid">
          <a:avLst>
            <a:gd name="adj" fmla="val 50000"/>
          </a:avLst>
        </a:prstGeom>
        <a:solidFill>
          <a:srgbClr val="FFC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7200" b="1" kern="1200">
              <a:solidFill>
                <a:schemeClr val="bg1"/>
              </a:solidFill>
              <a:latin typeface="+mj-lt"/>
            </a:rPr>
            <a:t>AGERA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2345999" y="2759999"/>
        <a:ext cx="3588000" cy="2759999"/>
      </dsp:txXfrm>
    </dsp:sp>
    <dsp:sp modelId="{A682D4EF-EE07-44DF-86A6-F4B2343B184F}">
      <dsp:nvSpPr>
        <dsp:cNvPr id="0" name=""/>
        <dsp:cNvSpPr/>
      </dsp:nvSpPr>
      <dsp:spPr>
        <a:xfrm>
          <a:off x="0" y="5519999"/>
          <a:ext cx="8279999" cy="2759999"/>
        </a:xfrm>
        <a:prstGeom prst="trapezoid">
          <a:avLst>
            <a:gd name="adj" fmla="val 50000"/>
          </a:avLst>
        </a:prstGeom>
        <a:solidFill>
          <a:srgbClr val="00B05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0" b="1" kern="1200">
              <a:solidFill>
                <a:schemeClr val="bg1"/>
              </a:solidFill>
              <a:latin typeface="+mj-lt"/>
            </a:rPr>
            <a:t>FÖREBYGG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1449000" y="5519999"/>
        <a:ext cx="5382000" cy="27599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D5FBF-B3D5-4A53-9577-7D228BE0F462}">
      <dsp:nvSpPr>
        <dsp:cNvPr id="0" name=""/>
        <dsp:cNvSpPr/>
      </dsp:nvSpPr>
      <dsp:spPr>
        <a:xfrm>
          <a:off x="0" y="279562"/>
          <a:ext cx="7828734" cy="12168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kern="1200" baseline="0" dirty="0"/>
            <a:t>Hitta den lilla händelsen och stoppa den!</a:t>
          </a:r>
          <a:endParaRPr lang="sv-SE" sz="3200" kern="1200" dirty="0"/>
        </a:p>
      </dsp:txBody>
      <dsp:txXfrm>
        <a:off x="59399" y="338961"/>
        <a:ext cx="7709936" cy="1098002"/>
      </dsp:txXfrm>
    </dsp:sp>
    <dsp:sp modelId="{1E5EA4D0-D674-491C-92E2-828502A6B256}">
      <dsp:nvSpPr>
        <dsp:cNvPr id="0" name=""/>
        <dsp:cNvSpPr/>
      </dsp:nvSpPr>
      <dsp:spPr>
        <a:xfrm>
          <a:off x="0" y="1683562"/>
          <a:ext cx="782873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kern="1200" baseline="0"/>
            <a:t>Grundkunskap vid brandhändelse:</a:t>
          </a:r>
          <a:endParaRPr lang="sv-SE" sz="3200" kern="1200"/>
        </a:p>
      </dsp:txBody>
      <dsp:txXfrm>
        <a:off x="59399" y="1742961"/>
        <a:ext cx="7709936" cy="1098002"/>
      </dsp:txXfrm>
    </dsp:sp>
    <dsp:sp modelId="{A3572452-A91D-44C3-8D7B-E53BB90EAE56}">
      <dsp:nvSpPr>
        <dsp:cNvPr id="0" name=""/>
        <dsp:cNvSpPr/>
      </dsp:nvSpPr>
      <dsp:spPr>
        <a:xfrm>
          <a:off x="0" y="2900362"/>
          <a:ext cx="7828734" cy="2220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562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SE" sz="3200" kern="1200" baseline="0" dirty="0"/>
            <a:t>Naturlig samlingspunkt/station brand</a:t>
          </a:r>
          <a:endParaRPr lang="sv-SE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SE" sz="3200" kern="1200" baseline="0" dirty="0"/>
            <a:t>Undersök, leta efter orsak/brand</a:t>
          </a:r>
          <a:endParaRPr lang="sv-SE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SE" sz="3200" kern="1200" baseline="0" dirty="0"/>
            <a:t>Släckutrustning och handhavande</a:t>
          </a:r>
          <a:endParaRPr lang="sv-SE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SE" sz="3200" kern="1200" baseline="0" dirty="0"/>
            <a:t>Agera, samarbeta och släck</a:t>
          </a:r>
          <a:endParaRPr lang="sv-SE" sz="3200" kern="1200" dirty="0"/>
        </a:p>
      </dsp:txBody>
      <dsp:txXfrm>
        <a:off x="0" y="2900362"/>
        <a:ext cx="7828734" cy="22200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9C0974-6886-40B0-8236-4E67341B5E97}">
      <dsp:nvSpPr>
        <dsp:cNvPr id="0" name=""/>
        <dsp:cNvSpPr/>
      </dsp:nvSpPr>
      <dsp:spPr>
        <a:xfrm>
          <a:off x="0" y="203512"/>
          <a:ext cx="7828734" cy="129285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kern="1200" baseline="0" dirty="0"/>
            <a:t>Brand går inte att släcka eller om miljön bedöms som otrygg.</a:t>
          </a:r>
          <a:endParaRPr lang="sv-SE" sz="3200" kern="1200" dirty="0"/>
        </a:p>
      </dsp:txBody>
      <dsp:txXfrm>
        <a:off x="63112" y="266624"/>
        <a:ext cx="7702510" cy="1166626"/>
      </dsp:txXfrm>
    </dsp:sp>
    <dsp:sp modelId="{50B0BC9A-D735-4110-BE26-3E18A28C125A}">
      <dsp:nvSpPr>
        <dsp:cNvPr id="0" name=""/>
        <dsp:cNvSpPr/>
      </dsp:nvSpPr>
      <dsp:spPr>
        <a:xfrm>
          <a:off x="0" y="1683562"/>
          <a:ext cx="7828734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kern="1200" baseline="0"/>
            <a:t>Grundkunskap vid utrymning:</a:t>
          </a:r>
          <a:endParaRPr lang="sv-SE" sz="3200" kern="1200"/>
        </a:p>
      </dsp:txBody>
      <dsp:txXfrm>
        <a:off x="63112" y="1746674"/>
        <a:ext cx="7702510" cy="1166626"/>
      </dsp:txXfrm>
    </dsp:sp>
    <dsp:sp modelId="{6E62583B-8DA3-4317-A144-9F4D8487AABE}">
      <dsp:nvSpPr>
        <dsp:cNvPr id="0" name=""/>
        <dsp:cNvSpPr/>
      </dsp:nvSpPr>
      <dsp:spPr>
        <a:xfrm>
          <a:off x="0" y="2976412"/>
          <a:ext cx="7828734" cy="2220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562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SE" sz="3200" kern="1200" baseline="0" dirty="0"/>
            <a:t>Utrymningsvägar</a:t>
          </a:r>
          <a:endParaRPr lang="sv-SE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SE" sz="3200" kern="1200" baseline="0"/>
            <a:t>Samlingsplats/-er</a:t>
          </a:r>
          <a:endParaRPr lang="sv-SE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SE" sz="3200" kern="1200" baseline="0" dirty="0"/>
            <a:t>Checklista utrymningsledare</a:t>
          </a:r>
          <a:endParaRPr lang="sv-SE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sv-SE" sz="3200" kern="1200" baseline="0" dirty="0"/>
            <a:t>Samarbeta lugnt och metodiskt</a:t>
          </a:r>
          <a:endParaRPr lang="sv-SE" sz="3200" kern="1200" dirty="0"/>
        </a:p>
      </dsp:txBody>
      <dsp:txXfrm>
        <a:off x="0" y="2976412"/>
        <a:ext cx="7828734" cy="2220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17T07:33:08.50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EA50A-7ED8-4297-A6D8-C39D2C596180}" type="datetimeFigureOut">
              <a:rPr lang="sv-SE" smtClean="0"/>
              <a:t>2023-01-17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DB10-64AD-4478-BAF2-10592BD0BA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31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Tre mycket viktiga förmågor: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Lag om skydd mot olyckor</a:t>
            </a:r>
            <a:r>
              <a:rPr lang="sv-SE" dirty="0"/>
              <a:t> kravställer tre mycket viktiga förmågor.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D262BD-5B1D-D04F-8576-C04F7CBA3513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01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3DB10-64AD-4478-BAF2-10592BD0BA82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572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3DB10-64AD-4478-BAF2-10592BD0BA82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6837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3DB10-64AD-4478-BAF2-10592BD0BA82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289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AED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ildobjekt 112">
            <a:extLst>
              <a:ext uri="{FF2B5EF4-FFF2-40B4-BE49-F238E27FC236}">
                <a16:creationId xmlns:a16="http://schemas.microsoft.com/office/drawing/2014/main" id="{213F865A-82E0-4DE6-BBD6-DA7B3D8F00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" r="6671" b="4223"/>
          <a:stretch/>
        </p:blipFill>
        <p:spPr>
          <a:xfrm>
            <a:off x="10814050" y="-1"/>
            <a:ext cx="9290050" cy="1130935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016142-5590-4F09-AF8B-DB6FD618E5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27A8EE4-92AA-495F-86F9-6A5C4BD31B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115" name="object 38">
            <a:extLst>
              <a:ext uri="{FF2B5EF4-FFF2-40B4-BE49-F238E27FC236}">
                <a16:creationId xmlns:a16="http://schemas.microsoft.com/office/drawing/2014/main" id="{9BDBBCB9-81A0-4B48-8D85-87FE05F29E71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213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7E25708F-A6F2-4D28-886A-05F63F7F1F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3" r="88989" b="40999"/>
          <a:stretch/>
        </p:blipFill>
        <p:spPr>
          <a:xfrm>
            <a:off x="19008000" y="0"/>
            <a:ext cx="1096100" cy="2395475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491C-47DC-4E17-80D1-CDD4BAF30723}" type="datetime1">
              <a:rPr lang="sv-SE" smtClean="0"/>
              <a:t>2023-01-17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EB7B88AC-ED67-40FC-B207-9A82E4376643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7C6CF22E-C600-40EB-BB5D-A71AE04A4C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363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D5FBC21F-AA3A-4105-A762-7A4A8EE1E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64" b="4216"/>
          <a:stretch/>
        </p:blipFill>
        <p:spPr>
          <a:xfrm>
            <a:off x="10814401" y="0"/>
            <a:ext cx="9289700" cy="11309350"/>
          </a:xfrm>
          <a:prstGeom prst="rect">
            <a:avLst/>
          </a:prstGeom>
        </p:spPr>
      </p:pic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58731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27129ABF-34AF-4771-8C65-17474087DDAF}" type="datetime1">
              <a:rPr lang="sv-SE" smtClean="0"/>
              <a:t>2023-01-17</a:t>
            </a:fld>
            <a:endParaRPr lang="sv-SE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5600" y="3399671"/>
            <a:ext cx="17618075" cy="5983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777625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93B712EA-797A-4EA2-BEB0-D486B28AB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70C7B567-D67A-42BC-B7FD-E667F058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806AAA-D73D-4CEE-9B56-C22AE8A53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4" t="51033" b="-60375"/>
          <a:stretch/>
        </p:blipFill>
        <p:spPr>
          <a:xfrm>
            <a:off x="-19050" y="6264274"/>
            <a:ext cx="1260000" cy="5045075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0AB69-5BC0-46B0-B233-B8ED7CBC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084E-ABA3-4AA4-9862-3A3A8F7AC594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6FFAF7-903A-4658-BEDF-CDBF6357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2E55E-6E21-45F6-AFF0-C03FD2E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91A92F-5622-40E4-B88A-05148A9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23725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FBE5C1-E706-49C0-BC48-7432DD593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4" name="object 38">
            <a:extLst>
              <a:ext uri="{FF2B5EF4-FFF2-40B4-BE49-F238E27FC236}">
                <a16:creationId xmlns:a16="http://schemas.microsoft.com/office/drawing/2014/main" id="{1A5E282F-FC28-45E5-81A7-A28557C59E47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9CC616-6A81-4F3E-BF5F-34271257EE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0D26B19-8998-4002-9818-0406EEBB00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32E934-0E34-41D0-99D0-BBB1DE02E0D8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D7DA48-029C-41BC-BD3D-A195A10DF3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345448-A017-46A4-AAEE-65BAAA13935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61A0B5-3A30-4187-8CDB-DBD6610369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DEFBAF8-794C-4460-BDFB-4AFAF7A4B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7">
            <a:extLst>
              <a:ext uri="{FF2B5EF4-FFF2-40B4-BE49-F238E27FC236}">
                <a16:creationId xmlns:a16="http://schemas.microsoft.com/office/drawing/2014/main" id="{6A68B911-846D-40C0-89C1-0920245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94721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EC5BF2F-A06E-4DBE-BE34-10563FBAB941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D3E448-F04D-42F2-A71F-AB7E9594D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1F92EFCA-73A8-4BBA-8B6E-84A5162570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66" r="88987" b="40999"/>
          <a:stretch/>
        </p:blipFill>
        <p:spPr>
          <a:xfrm>
            <a:off x="19008000" y="0"/>
            <a:ext cx="1096100" cy="2393950"/>
          </a:xfrm>
          <a:prstGeom prst="rect">
            <a:avLst/>
          </a:prstGeom>
        </p:spPr>
      </p:pic>
      <p:sp>
        <p:nvSpPr>
          <p:cNvPr id="21" name="Rubrik 12">
            <a:extLst>
              <a:ext uri="{FF2B5EF4-FFF2-40B4-BE49-F238E27FC236}">
                <a16:creationId xmlns:a16="http://schemas.microsoft.com/office/drawing/2014/main" id="{56F830A9-B7E5-4459-9325-1EB4622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75DB120C-DE3F-4D0F-9C20-C0178B697A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9B9E0E-3BE5-4815-9771-B94D5C0DE40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F21FC5-B1ED-41D6-83B6-FD9D859FF9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05CF9C-A296-49D6-8F7C-7E99496CBA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0029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8" userDrawn="1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2023-01-17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7A2CC002-8FB6-40A7-A6F3-C046623D47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3766" y="3399671"/>
            <a:ext cx="17616566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7431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Bildobjekt 71">
            <a:extLst>
              <a:ext uri="{FF2B5EF4-FFF2-40B4-BE49-F238E27FC236}">
                <a16:creationId xmlns:a16="http://schemas.microsoft.com/office/drawing/2014/main" id="{F9214C34-71FC-4B3B-B2DA-532B9C36A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4" t="51088" b="-60520"/>
          <a:stretch/>
        </p:blipFill>
        <p:spPr>
          <a:xfrm>
            <a:off x="0" y="6264274"/>
            <a:ext cx="1247156" cy="504507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9495B9-D494-4909-B0F6-C282E34A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5F43-7351-4340-AB7C-1EB441B903A0}" type="datetime1">
              <a:rPr lang="sv-SE" smtClean="0"/>
              <a:t>2023-01-17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40E90E-D655-44FC-9710-9E80B045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CD1362-079A-44DB-8854-F2DD36BF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2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Bildobjekt 105">
            <a:extLst>
              <a:ext uri="{FF2B5EF4-FFF2-40B4-BE49-F238E27FC236}">
                <a16:creationId xmlns:a16="http://schemas.microsoft.com/office/drawing/2014/main" id="{BEF2884E-1FD5-4C14-8812-60610C2A3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46" t="64200" r="1"/>
          <a:stretch/>
        </p:blipFill>
        <p:spPr>
          <a:xfrm>
            <a:off x="0" y="0"/>
            <a:ext cx="6240627" cy="979488"/>
          </a:xfrm>
          <a:prstGeom prst="rect">
            <a:avLst/>
          </a:prstGeom>
        </p:spPr>
      </p:pic>
      <p:sp>
        <p:nvSpPr>
          <p:cNvPr id="15" name="object 38">
            <a:extLst>
              <a:ext uri="{FF2B5EF4-FFF2-40B4-BE49-F238E27FC236}">
                <a16:creationId xmlns:a16="http://schemas.microsoft.com/office/drawing/2014/main" id="{FCB10ADE-7E5E-400B-8AA1-BCE8B82F9AC2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169D-E447-4789-8673-AFA93CC4C0FC}" type="datetime1">
              <a:rPr lang="sv-SE" smtClean="0"/>
              <a:t>2023-01-17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69B40A8-44D8-445B-8C02-75F7336F6216}"/>
              </a:ext>
            </a:extLst>
          </p:cNvPr>
          <p:cNvSpPr/>
          <p:nvPr userDrawn="1"/>
        </p:nvSpPr>
        <p:spPr>
          <a:xfrm>
            <a:off x="10404000" y="702000"/>
            <a:ext cx="9000000" cy="9900000"/>
          </a:xfrm>
          <a:prstGeom prst="rect">
            <a:avLst/>
          </a:prstGeom>
          <a:solidFill>
            <a:srgbClr val="FAE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29954143-B55D-450D-940A-BB896C139DC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1676"/>
            <a:ext cx="9000000" cy="9900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05E6BAC-F8CD-4D8F-BF33-F04A9C43E4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3" cy="5400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7" name="Rubrik 106">
            <a:extLst>
              <a:ext uri="{FF2B5EF4-FFF2-40B4-BE49-F238E27FC236}">
                <a16:creationId xmlns:a16="http://schemas.microsoft.com/office/drawing/2014/main" id="{6CA9850E-4638-497B-BFB1-76C714B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4256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solidFill>
            <a:srgbClr val="FAEDF2"/>
          </a:solidFill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6FC7-5FC7-4CA8-94E2-9DAA9984D6D0}" type="datetime1">
              <a:rPr lang="sv-SE" smtClean="0"/>
              <a:t>2023-01-17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959AE0B8-EF77-4FED-9065-2B19EFE2C1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8" r="88999" b="40995"/>
          <a:stretch/>
        </p:blipFill>
        <p:spPr>
          <a:xfrm>
            <a:off x="19009056" y="0"/>
            <a:ext cx="1095044" cy="2395474"/>
          </a:xfrm>
          <a:prstGeom prst="rect">
            <a:avLst/>
          </a:prstGeom>
        </p:spPr>
      </p:pic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4EB1276E-26FE-4592-99D9-92C82CD707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392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Bildobjekt 116">
            <a:extLst>
              <a:ext uri="{FF2B5EF4-FFF2-40B4-BE49-F238E27FC236}">
                <a16:creationId xmlns:a16="http://schemas.microsoft.com/office/drawing/2014/main" id="{33477E7E-42C3-4788-A1BB-FDC82EC597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74" b="4216"/>
          <a:stretch/>
        </p:blipFill>
        <p:spPr>
          <a:xfrm>
            <a:off x="10814400" y="0"/>
            <a:ext cx="9289700" cy="11309350"/>
          </a:xfrm>
          <a:prstGeom prst="rect">
            <a:avLst/>
          </a:prstGeom>
        </p:spPr>
      </p:pic>
      <p:sp>
        <p:nvSpPr>
          <p:cNvPr id="118" name="object 38">
            <a:extLst>
              <a:ext uri="{FF2B5EF4-FFF2-40B4-BE49-F238E27FC236}">
                <a16:creationId xmlns:a16="http://schemas.microsoft.com/office/drawing/2014/main" id="{72F77CA4-0BCE-4432-8426-61300A583404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Rubrik 1">
            <a:extLst>
              <a:ext uri="{FF2B5EF4-FFF2-40B4-BE49-F238E27FC236}">
                <a16:creationId xmlns:a16="http://schemas.microsoft.com/office/drawing/2014/main" id="{656A818D-9B35-4279-A10A-068A34BAA2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120" name="Underrubrik 2">
            <a:extLst>
              <a:ext uri="{FF2B5EF4-FFF2-40B4-BE49-F238E27FC236}">
                <a16:creationId xmlns:a16="http://schemas.microsoft.com/office/drawing/2014/main" id="{3DE99F72-0CDC-477B-85F2-1E356EF224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114857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4A2BB9E4-4D0C-429C-86B2-73D19EAEC8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9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C9E204E3-63A1-4474-A22C-5B6EBCE2EE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832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9A8E34-5052-4F38-988C-0D97C661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07201E-B19A-4211-B823-348FBA9EC29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5C967C-67C7-4621-A3F4-421FC821AE41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AA7B2E-985F-4673-A4FB-6FC32C2C34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649E5A-1919-43B2-BBF2-01932005A4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24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18">
            <a:extLst>
              <a:ext uri="{FF2B5EF4-FFF2-40B4-BE49-F238E27FC236}">
                <a16:creationId xmlns:a16="http://schemas.microsoft.com/office/drawing/2014/main" id="{3137100E-AD01-4413-A769-147ED2DBD7F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6" name="AutoShape 18">
            <a:extLst>
              <a:ext uri="{FF2B5EF4-FFF2-40B4-BE49-F238E27FC236}">
                <a16:creationId xmlns:a16="http://schemas.microsoft.com/office/drawing/2014/main" id="{72A7E8A6-C02F-4DDB-893A-A2DE3452A3B3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52400" y="1524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7" name="AutoShape 18">
            <a:extLst>
              <a:ext uri="{FF2B5EF4-FFF2-40B4-BE49-F238E27FC236}">
                <a16:creationId xmlns:a16="http://schemas.microsoft.com/office/drawing/2014/main" id="{B680042A-CED3-424E-BC74-1F9AD53398B7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04800" y="3048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8" name="Platshållare för innehåll 2">
            <a:extLst>
              <a:ext uri="{FF2B5EF4-FFF2-40B4-BE49-F238E27FC236}">
                <a16:creationId xmlns:a16="http://schemas.microsoft.com/office/drawing/2014/main" id="{EDEB1E76-DA8C-4821-B2EB-EED0A44C4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0" name="Bildobjekt 89">
            <a:extLst>
              <a:ext uri="{FF2B5EF4-FFF2-40B4-BE49-F238E27FC236}">
                <a16:creationId xmlns:a16="http://schemas.microsoft.com/office/drawing/2014/main" id="{52C1F324-DEFA-416F-B72F-6051C31AFF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1" t="51033" b="-60375"/>
          <a:stretch/>
        </p:blipFill>
        <p:spPr>
          <a:xfrm>
            <a:off x="0" y="6264276"/>
            <a:ext cx="1238643" cy="504507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99169CA-2D7A-43B7-AB45-92143F3B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266FDE-E7E1-4894-A463-420093AA5D7B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10221915" y="3406776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AFD0371-4BC2-4B1E-AF08-C39AD685810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929E917-5370-4653-ABC0-4F0AA954FE77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503087-80B1-4939-BF99-75E89592FC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7DA98C4-0904-4159-B0D2-48927D0D4B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790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Bildobjekt 115">
            <a:extLst>
              <a:ext uri="{FF2B5EF4-FFF2-40B4-BE49-F238E27FC236}">
                <a16:creationId xmlns:a16="http://schemas.microsoft.com/office/drawing/2014/main" id="{C737B2F4-9EA7-4502-85F3-D663E2EA07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7" name="object 38">
            <a:extLst>
              <a:ext uri="{FF2B5EF4-FFF2-40B4-BE49-F238E27FC236}">
                <a16:creationId xmlns:a16="http://schemas.microsoft.com/office/drawing/2014/main" id="{ED408A77-E9D9-4ECD-9EAC-8F17AA6FF68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Platshållare för sidfot 5">
            <a:extLst>
              <a:ext uri="{FF2B5EF4-FFF2-40B4-BE49-F238E27FC236}">
                <a16:creationId xmlns:a16="http://schemas.microsoft.com/office/drawing/2014/main" id="{BB34CA2A-42E7-429D-A977-94E73516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12" name="Platshållare för datum 4">
            <a:extLst>
              <a:ext uri="{FF2B5EF4-FFF2-40B4-BE49-F238E27FC236}">
                <a16:creationId xmlns:a16="http://schemas.microsoft.com/office/drawing/2014/main" id="{D2CC2258-1CAC-42DF-AA86-10F59DEC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9D00964E-CD7C-4BCA-A53D-05A9094492BF}" type="datetime1">
              <a:rPr lang="sv-SE" smtClean="0"/>
              <a:t>2023-01-17</a:t>
            </a:fld>
            <a:endParaRPr lang="sv-SE"/>
          </a:p>
        </p:txBody>
      </p:sp>
      <p:sp>
        <p:nvSpPr>
          <p:cNvPr id="114" name="Platshållare för bildnummer 6">
            <a:extLst>
              <a:ext uri="{FF2B5EF4-FFF2-40B4-BE49-F238E27FC236}">
                <a16:creationId xmlns:a16="http://schemas.microsoft.com/office/drawing/2014/main" id="{0CFDA38F-887E-4A37-9D96-25B2B6B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E9C919A-0768-457E-8FE4-A8E97EA955F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A9A918AC-8D77-44A2-A4FE-5285D4086A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4" name="Platshållare för text 2">
            <a:extLst>
              <a:ext uri="{FF2B5EF4-FFF2-40B4-BE49-F238E27FC236}">
                <a16:creationId xmlns:a16="http://schemas.microsoft.com/office/drawing/2014/main" id="{F2DA647D-DDF5-4570-9F2E-0535FAD82A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7" name="Rubrik 7">
            <a:extLst>
              <a:ext uri="{FF2B5EF4-FFF2-40B4-BE49-F238E27FC236}">
                <a16:creationId xmlns:a16="http://schemas.microsoft.com/office/drawing/2014/main" id="{A8C94F33-3648-4C31-AEF3-2EBA5385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7159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 userDrawn="1">
          <p15:clr>
            <a:srgbClr val="FBAE40"/>
          </p15:clr>
        </p15:guide>
        <p15:guide id="2" pos="6332" userDrawn="1">
          <p15:clr>
            <a:srgbClr val="FBAE40"/>
          </p15:clr>
        </p15:guide>
        <p15:guide id="3" pos="24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2023-01-17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noProof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320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2" r:id="rId2"/>
    <p:sldLayoutId id="2147483735" r:id="rId3"/>
    <p:sldLayoutId id="2147483738" r:id="rId4"/>
    <p:sldLayoutId id="2147483741" r:id="rId5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8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8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8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8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D5FD-A08D-49A7-8412-76F29BA46CE4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1" r:id="rId3"/>
    <p:sldLayoutId id="2147483685" r:id="rId4"/>
    <p:sldLayoutId id="2147483701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sz="3850" spc="-110" baseline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sz="3400" spc="-110" baseline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sz="3000" spc="-110" baseline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sz="2800" spc="-110" baseline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8A90-D85D-4561-9F0D-D91F6DA549C8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2000"/>
            <a:ext cx="17618400" cy="5986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87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7" r:id="rId2"/>
    <p:sldLayoutId id="2147483710" r:id="rId3"/>
    <p:sldLayoutId id="2147483713" r:id="rId4"/>
    <p:sldLayoutId id="2147483716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lang="sv-SE" sz="4250" spc="-110" baseline="0" dirty="0" smtClean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lang="sv-SE" sz="3850" spc="-110" baseline="0" dirty="0" smtClean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lang="sv-SE" sz="3400" spc="-110" baseline="0" dirty="0" smtClean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lang="sv-SE" sz="3000" spc="-110" baseline="0" dirty="0" smtClean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lang="sv-SE" sz="2800" spc="-110" baseline="0" dirty="0" smtClean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3" Type="http://schemas.openxmlformats.org/officeDocument/2006/relationships/notesSlide" Target="../notesSlides/notesSlide1.xml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openxmlformats.org/officeDocument/2006/relationships/image" Target="../media/image39.png"/><Relationship Id="rId15" Type="http://schemas.microsoft.com/office/2007/relationships/diagramDrawing" Target="../diagrams/drawing2.xml"/><Relationship Id="rId10" Type="http://schemas.microsoft.com/office/2007/relationships/diagramDrawing" Target="../diagrams/drawing1.xml"/><Relationship Id="rId4" Type="http://schemas.openxmlformats.org/officeDocument/2006/relationships/customXml" Target="../ink/ink1.xml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11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ledningssystemet.regionvastmanland.se/#/read/tags/a84b5e8d-fbb5-40d6-a9e4-ca5d9a13ca50" TargetMode="External"/><Relationship Id="rId5" Type="http://schemas.openxmlformats.org/officeDocument/2006/relationships/hyperlink" Target="https://ledningssystemet.regionvastmanland.se/RegNo/58639" TargetMode="External"/><Relationship Id="rId4" Type="http://schemas.openxmlformats.org/officeDocument/2006/relationships/hyperlink" Target="https://ledningssystemet.regionvastmanland.se/RegNo/58638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1.emf"/><Relationship Id="rId7" Type="http://schemas.openxmlformats.org/officeDocument/2006/relationships/image" Target="../media/image21.png"/><Relationship Id="rId2" Type="http://schemas.openxmlformats.org/officeDocument/2006/relationships/hyperlink" Target="https://ltv.luvit.se/LuvitPortal/activities/onlinecoursedetails.aspx?inapp=1&amp;courseid=6118" TargetMode="Externa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0.svg"/><Relationship Id="rId11" Type="http://schemas.openxmlformats.org/officeDocument/2006/relationships/hyperlink" Target="https://web.microsoftstream.com/video/41873b13-8edc-419a-8ccb-5af116ee65ef?channelId=13a901c9-933f-4112-bb80-faa7e898fc9f" TargetMode="External"/><Relationship Id="rId5" Type="http://schemas.openxmlformats.org/officeDocument/2006/relationships/image" Target="../media/image19.png"/><Relationship Id="rId10" Type="http://schemas.openxmlformats.org/officeDocument/2006/relationships/hyperlink" Target="https://web.microsoftstream.com/video/14882520-0f51-48f2-b7f5-2b18c4e02240?channelId=13a901c9-933f-4112-bb80-faa7e898fc9f" TargetMode="External"/><Relationship Id="rId4" Type="http://schemas.openxmlformats.org/officeDocument/2006/relationships/hyperlink" Target="https://web.microsoftstream.com/video/60c5d95a-fa75-4b24-9465-bfe47aa5c14e?channelId=13a901c9-933f-4112-bb80-faa7e898fc9f" TargetMode="External"/><Relationship Id="rId9" Type="http://schemas.openxmlformats.org/officeDocument/2006/relationships/hyperlink" Target="https://web.microsoftstream.com/video/5ca229b2-3abd-40d5-8af9-c49fc2771483?channelId=13a901c9-933f-4112-bb80-faa7e898fc9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DF0D1E-8A19-45ED-96F9-BDD2C8D03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3013" y="2378075"/>
            <a:ext cx="15099877" cy="3409950"/>
          </a:xfrm>
        </p:spPr>
        <p:txBody>
          <a:bodyPr>
            <a:normAutofit fontScale="90000"/>
          </a:bodyPr>
          <a:lstStyle/>
          <a:p>
            <a:r>
              <a:rPr lang="sv-SE" dirty="0"/>
              <a:t>Agerande vid brandhändelse och agerande vid utrymning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01867F7-7C6A-46BD-88EF-BB928FFBA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APT-stöd brandsäkerhet</a:t>
            </a:r>
          </a:p>
        </p:txBody>
      </p:sp>
    </p:spTree>
    <p:extLst>
      <p:ext uri="{BB962C8B-B14F-4D97-AF65-F5344CB8AC3E}">
        <p14:creationId xmlns:p14="http://schemas.microsoft.com/office/powerpoint/2010/main" val="2906404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724ED030-C004-4180-A07A-8347AC132B00}"/>
              </a:ext>
            </a:extLst>
          </p:cNvPr>
          <p:cNvSpPr txBox="1"/>
          <p:nvPr/>
        </p:nvSpPr>
        <p:spPr>
          <a:xfrm>
            <a:off x="42938" y="2450891"/>
            <a:ext cx="20104100" cy="54476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sv-SE" sz="10000" b="1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sv-SE" sz="10000" b="1" dirty="0">
                <a:solidFill>
                  <a:schemeClr val="accent1"/>
                </a:solidFill>
                <a:latin typeface="+mj-lt"/>
              </a:rPr>
              <a:t>Tack för uppmärksamheten!</a:t>
            </a:r>
            <a:endParaRPr lang="sv-SE" sz="10000" b="1" dirty="0">
              <a:solidFill>
                <a:schemeClr val="accent1"/>
              </a:solidFill>
              <a:latin typeface="+mj-lt"/>
              <a:cs typeface="Calibri"/>
            </a:endParaRPr>
          </a:p>
          <a:p>
            <a:pPr algn="ctr"/>
            <a:endParaRPr lang="sv-SE" sz="4000" b="1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sv-SE" sz="4000" b="1" dirty="0">
                <a:solidFill>
                  <a:schemeClr val="accent1"/>
                </a:solidFill>
                <a:latin typeface="+mj-lt"/>
              </a:rPr>
              <a:t>Vid oklarheter eller behov av stöd inom brandsäkerhetsområdet</a:t>
            </a:r>
          </a:p>
          <a:p>
            <a:pPr algn="ctr"/>
            <a:endParaRPr lang="sv-SE" sz="2000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sv-SE" sz="4800" dirty="0">
                <a:solidFill>
                  <a:schemeClr val="accent1"/>
                </a:solidFill>
                <a:latin typeface="+mj-lt"/>
              </a:rPr>
              <a:t>sakerhetsenheten@regionvastmanland.se</a:t>
            </a:r>
            <a:endParaRPr lang="sv-SE" sz="4800" dirty="0">
              <a:solidFill>
                <a:schemeClr val="accent1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9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">
            <a:extLst>
              <a:ext uri="{FF2B5EF4-FFF2-40B4-BE49-F238E27FC236}">
                <a16:creationId xmlns:a16="http://schemas.microsoft.com/office/drawing/2014/main" id="{D04EDB5E-F120-49A6-AF19-B52B3E748866}"/>
              </a:ext>
            </a:extLst>
          </p:cNvPr>
          <p:cNvSpPr txBox="1">
            <a:spLocks/>
          </p:cNvSpPr>
          <p:nvPr/>
        </p:nvSpPr>
        <p:spPr>
          <a:xfrm>
            <a:off x="376014" y="1902261"/>
            <a:ext cx="13459939" cy="1686452"/>
          </a:xfrm>
          <a:prstGeom prst="rect">
            <a:avLst/>
          </a:prstGeom>
        </p:spPr>
        <p:txBody>
          <a:bodyPr vert="horz" lIns="150781" tIns="75390" rIns="150781" bIns="75390" rtlCol="0" anchor="b">
            <a:normAutofit/>
          </a:bodyPr>
          <a:lstStyle>
            <a:lvl1pPr algn="l" defTabSz="914400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6926"/>
          </a:p>
        </p:txBody>
      </p:sp>
      <p:sp>
        <p:nvSpPr>
          <p:cNvPr id="9" name="Rubrik 2">
            <a:extLst>
              <a:ext uri="{FF2B5EF4-FFF2-40B4-BE49-F238E27FC236}">
                <a16:creationId xmlns:a16="http://schemas.microsoft.com/office/drawing/2014/main" id="{FD9FDEC9-8BBC-4298-A726-EAAE29E91B43}"/>
              </a:ext>
            </a:extLst>
          </p:cNvPr>
          <p:cNvSpPr txBox="1">
            <a:spLocks/>
          </p:cNvSpPr>
          <p:nvPr/>
        </p:nvSpPr>
        <p:spPr>
          <a:xfrm>
            <a:off x="4637894" y="154676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>
            <a:lvl1pPr>
              <a:lnSpc>
                <a:spcPts val="6926"/>
              </a:lnSpc>
              <a:defRPr sz="6926" b="1" spc="-28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6400" ker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Pennanteckning 3">
                <a:extLst>
                  <a:ext uri="{FF2B5EF4-FFF2-40B4-BE49-F238E27FC236}">
                    <a16:creationId xmlns:a16="http://schemas.microsoft.com/office/drawing/2014/main" id="{A3F9484B-2B5D-4EFF-B558-D5540E7181B6}"/>
                  </a:ext>
                </a:extLst>
              </p14:cNvPr>
              <p14:cNvContentPartPr/>
              <p14:nvPr/>
            </p14:nvContentPartPr>
            <p14:xfrm>
              <a:off x="5882684" y="1366837"/>
              <a:ext cx="360" cy="360"/>
            </p14:xfrm>
          </p:contentPart>
        </mc:Choice>
        <mc:Fallback xmlns="">
          <p:pic>
            <p:nvPicPr>
              <p:cNvPr id="4" name="Pennanteckning 3">
                <a:extLst>
                  <a:ext uri="{FF2B5EF4-FFF2-40B4-BE49-F238E27FC236}">
                    <a16:creationId xmlns:a16="http://schemas.microsoft.com/office/drawing/2014/main" id="{A3F9484B-2B5D-4EFF-B558-D5540E7181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73684" y="1357837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ubrik 2">
            <a:extLst>
              <a:ext uri="{FF2B5EF4-FFF2-40B4-BE49-F238E27FC236}">
                <a16:creationId xmlns:a16="http://schemas.microsoft.com/office/drawing/2014/main" id="{FC32E089-8B9F-46F5-B3C2-9C8DBE9A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400" dirty="0"/>
              <a:t>Lag (2003:778) om skydd mot olyckor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3B3EE1F-1D27-4BFC-A498-920139EADADF}"/>
              </a:ext>
            </a:extLst>
          </p:cNvPr>
          <p:cNvGraphicFramePr/>
          <p:nvPr/>
        </p:nvGraphicFramePr>
        <p:xfrm>
          <a:off x="1243767" y="3469107"/>
          <a:ext cx="7828734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2" name="Platshållare för innehåll 11">
            <a:extLst>
              <a:ext uri="{FF2B5EF4-FFF2-40B4-BE49-F238E27FC236}">
                <a16:creationId xmlns:a16="http://schemas.microsoft.com/office/drawing/2014/main" id="{8FC3F39C-F222-4261-A685-A95FCA11C98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754354" y="1487089"/>
          <a:ext cx="8280000" cy="8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604C4F5E-66BA-4326-91ED-AA1149CF447A}"/>
              </a:ext>
            </a:extLst>
          </p:cNvPr>
          <p:cNvSpPr txBox="1">
            <a:spLocks/>
          </p:cNvSpPr>
          <p:nvPr/>
        </p:nvSpPr>
        <p:spPr>
          <a:xfrm>
            <a:off x="1243768" y="5459449"/>
            <a:ext cx="8105980" cy="3654071"/>
          </a:xfrm>
          <a:prstGeom prst="rect">
            <a:avLst/>
          </a:prstGeom>
        </p:spPr>
        <p:txBody>
          <a:bodyPr vert="horz" lIns="150781" tIns="75390" rIns="150781" bIns="753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b="1" i="1" dirty="0"/>
              <a:t>2 §</a:t>
            </a:r>
            <a:r>
              <a:rPr lang="sv-SE" sz="2800" i="1" dirty="0"/>
              <a:t>   Ägare eller nyttjanderättshavare till byggnader eller andra anläggningar skall i </a:t>
            </a:r>
            <a:r>
              <a:rPr lang="sv-SE" sz="2800" b="1" i="1" u="sng" dirty="0"/>
              <a:t>skälig omfattning</a:t>
            </a:r>
            <a:r>
              <a:rPr lang="sv-SE" sz="2800" b="1" i="1" dirty="0"/>
              <a:t> </a:t>
            </a:r>
            <a:r>
              <a:rPr lang="sv-SE" sz="2800" i="1" dirty="0"/>
              <a:t>hålla utrustning för släckning av brand och för livräddning vid brand eller annan olycka och i övrigt vidta de åtgärder som behövs för att </a:t>
            </a:r>
            <a:r>
              <a:rPr lang="sv-SE" sz="2800" b="1" i="1" u="sng" dirty="0"/>
              <a:t>förebygga</a:t>
            </a:r>
            <a:r>
              <a:rPr lang="sv-SE" sz="2800" i="1" dirty="0"/>
              <a:t> brand och för att </a:t>
            </a:r>
            <a:r>
              <a:rPr lang="sv-SE" sz="2800" b="1" i="1" u="sng" dirty="0"/>
              <a:t>hindra</a:t>
            </a:r>
            <a:r>
              <a:rPr lang="sv-SE" sz="2800" i="1" dirty="0"/>
              <a:t> eller </a:t>
            </a:r>
            <a:r>
              <a:rPr lang="sv-SE" sz="2800" b="1" i="1" u="sng" dirty="0"/>
              <a:t>begränsa</a:t>
            </a:r>
            <a:r>
              <a:rPr lang="sv-SE" sz="2800" b="1" i="1" dirty="0"/>
              <a:t> </a:t>
            </a:r>
            <a:r>
              <a:rPr lang="sv-SE" sz="2800" i="1" dirty="0"/>
              <a:t>skador till följd av brand.</a:t>
            </a:r>
          </a:p>
          <a:p>
            <a:endParaRPr lang="sv-SE" sz="28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955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38C5B4-AC09-4775-9598-046C1E85A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DA422FA-E774-40EF-80D8-11407A6C90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900" dirty="0"/>
              <a:t>Grunden i regionens brandsäkerhetsarbete är den förebyggande och proaktiva förmågan.</a:t>
            </a:r>
          </a:p>
          <a:p>
            <a:pPr marL="0" indent="0">
              <a:buNone/>
            </a:pPr>
            <a:r>
              <a:rPr lang="sv-SE" sz="3900" dirty="0"/>
              <a:t>Eliminera, minimera eller acceptera risken men var medveten om den.</a:t>
            </a:r>
          </a:p>
          <a:p>
            <a:pPr marL="0" indent="0">
              <a:buNone/>
            </a:pPr>
            <a:r>
              <a:rPr lang="sv-SE" sz="3900" dirty="0"/>
              <a:t>Vi vill inte ha någon brandhändelse!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DE3C9A9D-0DC8-4480-A47F-112EA0EB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Förebygg</a:t>
            </a:r>
          </a:p>
        </p:txBody>
      </p:sp>
      <p:graphicFrame>
        <p:nvGraphicFramePr>
          <p:cNvPr id="9" name="Platshållare för innehåll 11">
            <a:extLst>
              <a:ext uri="{FF2B5EF4-FFF2-40B4-BE49-F238E27FC236}">
                <a16:creationId xmlns:a16="http://schemas.microsoft.com/office/drawing/2014/main" id="{B0CCCC3F-65AC-4488-9B44-2F67298EA6C4}"/>
              </a:ext>
            </a:extLst>
          </p:cNvPr>
          <p:cNvGraphicFramePr>
            <a:graphicFrameLocks/>
          </p:cNvGraphicFramePr>
          <p:nvPr/>
        </p:nvGraphicFramePr>
        <p:xfrm>
          <a:off x="10754354" y="1487089"/>
          <a:ext cx="8280000" cy="8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ktangel 9">
            <a:extLst>
              <a:ext uri="{FF2B5EF4-FFF2-40B4-BE49-F238E27FC236}">
                <a16:creationId xmlns:a16="http://schemas.microsoft.com/office/drawing/2014/main" id="{F667B645-7479-4066-ACC1-0380D5D797EE}"/>
              </a:ext>
            </a:extLst>
          </p:cNvPr>
          <p:cNvSpPr/>
          <p:nvPr/>
        </p:nvSpPr>
        <p:spPr>
          <a:xfrm>
            <a:off x="10404000" y="702000"/>
            <a:ext cx="9007200" cy="632082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3889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38C5B4-AC09-4775-9598-046C1E85A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DA422FA-E774-40EF-80D8-11407A6C90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900" dirty="0"/>
              <a:t>En brandhändelse i sig är ett misslyckande i det förebyggandet arbetet. </a:t>
            </a:r>
          </a:p>
          <a:p>
            <a:pPr marL="0" indent="0">
              <a:buNone/>
            </a:pPr>
            <a:r>
              <a:rPr lang="sv-SE" sz="3900" dirty="0"/>
              <a:t>Vid en brandhändelse gäller det att agera snabbt för att lokalisera och stoppa den lilla händelsen innan den växer och blir stor.</a:t>
            </a:r>
          </a:p>
          <a:p>
            <a:pPr marL="0" indent="0">
              <a:buNone/>
            </a:pPr>
            <a:r>
              <a:rPr lang="sv-SE" sz="3900" dirty="0"/>
              <a:t>Kom ihåg att alla bränder är små till en början.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DE3C9A9D-0DC8-4480-A47F-112EA0EB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Agera</a:t>
            </a:r>
          </a:p>
        </p:txBody>
      </p:sp>
      <p:graphicFrame>
        <p:nvGraphicFramePr>
          <p:cNvPr id="9" name="Platshållare för innehåll 11">
            <a:extLst>
              <a:ext uri="{FF2B5EF4-FFF2-40B4-BE49-F238E27FC236}">
                <a16:creationId xmlns:a16="http://schemas.microsoft.com/office/drawing/2014/main" id="{B0CCCC3F-65AC-4488-9B44-2F67298EA6C4}"/>
              </a:ext>
            </a:extLst>
          </p:cNvPr>
          <p:cNvGraphicFramePr>
            <a:graphicFrameLocks/>
          </p:cNvGraphicFramePr>
          <p:nvPr/>
        </p:nvGraphicFramePr>
        <p:xfrm>
          <a:off x="10754354" y="1487089"/>
          <a:ext cx="8280000" cy="8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ktangel 7">
            <a:extLst>
              <a:ext uri="{FF2B5EF4-FFF2-40B4-BE49-F238E27FC236}">
                <a16:creationId xmlns:a16="http://schemas.microsoft.com/office/drawing/2014/main" id="{5C3B673B-EB84-46F4-9591-376E1E189E7E}"/>
              </a:ext>
            </a:extLst>
          </p:cNvPr>
          <p:cNvSpPr/>
          <p:nvPr/>
        </p:nvSpPr>
        <p:spPr>
          <a:xfrm>
            <a:off x="10404000" y="702000"/>
            <a:ext cx="9007200" cy="358452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D85FA95-65A5-49B6-937C-13FFD98D7122}"/>
              </a:ext>
            </a:extLst>
          </p:cNvPr>
          <p:cNvSpPr/>
          <p:nvPr/>
        </p:nvSpPr>
        <p:spPr>
          <a:xfrm>
            <a:off x="10404000" y="6950820"/>
            <a:ext cx="9007200" cy="367240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542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38C5B4-AC09-4775-9598-046C1E85A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DA422FA-E774-40EF-80D8-11407A6C90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900" dirty="0"/>
              <a:t>Om branden inte kan släckas eller om miljön bedöms som otrygg.</a:t>
            </a:r>
          </a:p>
          <a:p>
            <a:pPr marL="0" indent="0">
              <a:buNone/>
            </a:pPr>
            <a:r>
              <a:rPr lang="sv-SE" sz="3900" dirty="0"/>
              <a:t>Vid en brand, där släckinsats genomförts men händelseutvecklingen är fortsatt negativ eller att miljön bedöms som otrygg, ska verksamheten omgående inleda utrymning till säker plats.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DE3C9A9D-0DC8-4480-A47F-112EA0EB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Utrym</a:t>
            </a:r>
          </a:p>
        </p:txBody>
      </p:sp>
      <p:graphicFrame>
        <p:nvGraphicFramePr>
          <p:cNvPr id="9" name="Platshållare för innehåll 11">
            <a:extLst>
              <a:ext uri="{FF2B5EF4-FFF2-40B4-BE49-F238E27FC236}">
                <a16:creationId xmlns:a16="http://schemas.microsoft.com/office/drawing/2014/main" id="{B0CCCC3F-65AC-4488-9B44-2F67298EA6C4}"/>
              </a:ext>
            </a:extLst>
          </p:cNvPr>
          <p:cNvGraphicFramePr>
            <a:graphicFrameLocks/>
          </p:cNvGraphicFramePr>
          <p:nvPr/>
        </p:nvGraphicFramePr>
        <p:xfrm>
          <a:off x="10754354" y="1487089"/>
          <a:ext cx="8280000" cy="8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ktangel 7">
            <a:extLst>
              <a:ext uri="{FF2B5EF4-FFF2-40B4-BE49-F238E27FC236}">
                <a16:creationId xmlns:a16="http://schemas.microsoft.com/office/drawing/2014/main" id="{33AFFA4A-391D-4D00-AFC4-0F0E3450E071}"/>
              </a:ext>
            </a:extLst>
          </p:cNvPr>
          <p:cNvSpPr/>
          <p:nvPr/>
        </p:nvSpPr>
        <p:spPr>
          <a:xfrm>
            <a:off x="10405890" y="4282825"/>
            <a:ext cx="9007200" cy="6336704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757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FD0611A0-C7D3-436C-8AAA-D3C32D7F2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0861966"/>
              </p:ext>
            </p:extLst>
          </p:nvPr>
        </p:nvGraphicFramePr>
        <p:xfrm>
          <a:off x="1243767" y="2932659"/>
          <a:ext cx="7828734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ubrik 5">
            <a:extLst>
              <a:ext uri="{FF2B5EF4-FFF2-40B4-BE49-F238E27FC236}">
                <a16:creationId xmlns:a16="http://schemas.microsoft.com/office/drawing/2014/main" id="{AE985998-72C7-4994-A3C1-4FE3F7B9D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400" dirty="0"/>
              <a:t>Vid brandhändelse</a:t>
            </a:r>
            <a:br>
              <a:rPr lang="sv-SE" sz="6400" dirty="0"/>
            </a:br>
            <a:endParaRPr lang="sv-SE" sz="6400" dirty="0"/>
          </a:p>
        </p:txBody>
      </p:sp>
      <p:pic>
        <p:nvPicPr>
          <p:cNvPr id="28" name="Bildobjekt 27">
            <a:extLst>
              <a:ext uri="{FF2B5EF4-FFF2-40B4-BE49-F238E27FC236}">
                <a16:creationId xmlns:a16="http://schemas.microsoft.com/office/drawing/2014/main" id="{D8F1EA08-D23A-4DB4-BC64-E892537524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80192" y="3403543"/>
            <a:ext cx="8401436" cy="449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09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70ABF4F2-211D-4E7C-BA74-4F3E6AAC1823}"/>
              </a:ext>
            </a:extLst>
          </p:cNvPr>
          <p:cNvGraphicFramePr/>
          <p:nvPr/>
        </p:nvGraphicFramePr>
        <p:xfrm>
          <a:off x="1243767" y="3005811"/>
          <a:ext cx="7828734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ubrik 5">
            <a:extLst>
              <a:ext uri="{FF2B5EF4-FFF2-40B4-BE49-F238E27FC236}">
                <a16:creationId xmlns:a16="http://schemas.microsoft.com/office/drawing/2014/main" id="{8A502E42-C47D-4450-9026-9D321B9BF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400" dirty="0"/>
              <a:t>Vid utrymning</a:t>
            </a:r>
            <a:br>
              <a:rPr lang="sv-SE" sz="6400" dirty="0"/>
            </a:br>
            <a:endParaRPr lang="sv-SE" sz="6400" dirty="0"/>
          </a:p>
        </p:txBody>
      </p:sp>
      <p:pic>
        <p:nvPicPr>
          <p:cNvPr id="24" name="Bildobjekt 23">
            <a:extLst>
              <a:ext uri="{FF2B5EF4-FFF2-40B4-BE49-F238E27FC236}">
                <a16:creationId xmlns:a16="http://schemas.microsoft.com/office/drawing/2014/main" id="{48134CE9-8F69-4E07-92B2-459E2E4F30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68973" y="3408504"/>
            <a:ext cx="8399179" cy="449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4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latshållare för innehåll 10" descr="Kundrecension">
            <a:extLst>
              <a:ext uri="{FF2B5EF4-FFF2-40B4-BE49-F238E27FC236}">
                <a16:creationId xmlns:a16="http://schemas.microsoft.com/office/drawing/2014/main" id="{731008A3-029E-4FE2-AA79-260DB90784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04000" y="1152000"/>
            <a:ext cx="9007200" cy="9007200"/>
          </a:xfr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3EE51CD7-909C-4DDE-B99D-CCACBE890434}"/>
              </a:ext>
            </a:extLst>
          </p:cNvPr>
          <p:cNvSpPr txBox="1"/>
          <p:nvPr/>
        </p:nvSpPr>
        <p:spPr>
          <a:xfrm>
            <a:off x="1243767" y="2630339"/>
            <a:ext cx="8456334" cy="54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sv-SE" sz="4250" spc="-110" dirty="0"/>
              <a:t>Läs igenom gällande instruktioner.</a:t>
            </a:r>
          </a:p>
          <a:p>
            <a:r>
              <a:rPr lang="sv-SE" dirty="0"/>
              <a:t>Direktlänkar till ledningssystemet:</a:t>
            </a:r>
          </a:p>
          <a:p>
            <a:endParaRPr lang="sv-SE" b="1" dirty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Instruktion agerande vid brandhändelse (58638)</a:t>
            </a:r>
            <a:endParaRPr lang="sv-SE" sz="2400" dirty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Instruktion agerande vid utrymning (58639)</a:t>
            </a:r>
            <a:r>
              <a:rPr lang="sv-SE" sz="2400" spc="-110" dirty="0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sv-SE" sz="2400" spc="-110" dirty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spc="-110" dirty="0">
              <a:solidFill>
                <a:srgbClr val="0000FF"/>
              </a:solidFill>
            </a:endParaRPr>
          </a:p>
          <a:p>
            <a:endParaRPr lang="sv-SE" sz="4250" spc="-110" dirty="0"/>
          </a:p>
          <a:p>
            <a:endParaRPr lang="sv-SE" dirty="0"/>
          </a:p>
          <a:p>
            <a:r>
              <a:rPr lang="sv-SE" dirty="0"/>
              <a:t>Direktlänk till ledningssystemet:</a:t>
            </a:r>
          </a:p>
          <a:p>
            <a:endParaRPr lang="sv-SE" u="sng" dirty="0">
              <a:solidFill>
                <a:srgbClr val="0000FF"/>
              </a:solidFill>
              <a:hlinkClick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u="sng" dirty="0">
                <a:solidFill>
                  <a:srgbClr val="0000FF"/>
                </a:solidFill>
              </a:rPr>
              <a:t>Mall för checklista utrymningsledare, vårdverksamhet (58794)</a:t>
            </a:r>
          </a:p>
          <a:p>
            <a:endParaRPr lang="sv-SE" sz="2400" u="sng" dirty="0">
              <a:solidFill>
                <a:srgbClr val="0000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u="sng" dirty="0">
                <a:solidFill>
                  <a:srgbClr val="0000FF"/>
                </a:solidFill>
              </a:rPr>
              <a:t>Mall för checklista utrymningsledare, övrig verksamhet (58973)</a:t>
            </a:r>
            <a:endParaRPr lang="sv-SE" sz="2400" dirty="0">
              <a:solidFill>
                <a:srgbClr val="0000FF"/>
              </a:solidFill>
            </a:endParaRPr>
          </a:p>
          <a:p>
            <a:endParaRPr lang="sv-SE" sz="2400" dirty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  <a:buBlip>
                <a:blip r:embed="rId7"/>
              </a:buBlip>
            </a:pPr>
            <a:endParaRPr lang="sv-SE" sz="4250" spc="-11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50B6E102-9CDC-4F70-BBAC-2106B2E8E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b="1" spc="-280" baseline="0" dirty="0">
                <a:latin typeface="+mj-lt"/>
                <a:ea typeface="+mj-ea"/>
                <a:cs typeface="+mj-cs"/>
              </a:rPr>
              <a:t>Uppgift</a:t>
            </a:r>
            <a:br>
              <a:rPr lang="sv-SE" b="1" spc="-280" baseline="0" dirty="0">
                <a:latin typeface="+mj-lt"/>
                <a:ea typeface="+mj-ea"/>
                <a:cs typeface="+mj-cs"/>
              </a:rPr>
            </a:br>
            <a:endParaRPr lang="sv-SE" b="1" spc="-280" baseline="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12B93C9-B69A-457B-88FB-67A2A45886CC}"/>
              </a:ext>
            </a:extLst>
          </p:cNvPr>
          <p:cNvSpPr/>
          <p:nvPr/>
        </p:nvSpPr>
        <p:spPr>
          <a:xfrm>
            <a:off x="1243767" y="5294635"/>
            <a:ext cx="8456334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/>
              <a:t>Läs även igenom </a:t>
            </a:r>
            <a:r>
              <a:rPr lang="sv-SE" sz="2000" u="sng" dirty="0"/>
              <a:t>er lokalt anpassade</a:t>
            </a:r>
            <a:r>
              <a:rPr lang="sv-SE" sz="2000" dirty="0"/>
              <a:t> checklista för utrymningsledare</a:t>
            </a:r>
          </a:p>
        </p:txBody>
      </p:sp>
    </p:spTree>
    <p:extLst>
      <p:ext uri="{BB962C8B-B14F-4D97-AF65-F5344CB8AC3E}">
        <p14:creationId xmlns:p14="http://schemas.microsoft.com/office/powerpoint/2010/main" val="1924382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ruta 6">
            <a:extLst>
              <a:ext uri="{FF2B5EF4-FFF2-40B4-BE49-F238E27FC236}">
                <a16:creationId xmlns:a16="http://schemas.microsoft.com/office/drawing/2014/main" id="{3EE51CD7-909C-4DDE-B99D-CCACBE890434}"/>
              </a:ext>
            </a:extLst>
          </p:cNvPr>
          <p:cNvSpPr txBox="1"/>
          <p:nvPr/>
        </p:nvSpPr>
        <p:spPr>
          <a:xfrm>
            <a:off x="1243767" y="2630339"/>
            <a:ext cx="8456334" cy="54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sv-SE" sz="4250" spc="-110" dirty="0"/>
              <a:t>Hur kan vi undersöka och lokalisera en brand på vår arbetsplats? </a:t>
            </a:r>
          </a:p>
          <a:p>
            <a:pPr>
              <a:spcAft>
                <a:spcPts val="600"/>
              </a:spcAft>
            </a:pPr>
            <a:endParaRPr lang="sv-SE" sz="4250" spc="-110" dirty="0"/>
          </a:p>
          <a:p>
            <a:pPr>
              <a:spcAft>
                <a:spcPts val="600"/>
              </a:spcAft>
            </a:pPr>
            <a:endParaRPr lang="sv-SE" sz="4250" spc="-110" dirty="0"/>
          </a:p>
          <a:p>
            <a:pPr>
              <a:spcAft>
                <a:spcPts val="600"/>
              </a:spcAft>
            </a:pPr>
            <a:endParaRPr lang="sv-SE" sz="4250" spc="-110" dirty="0"/>
          </a:p>
          <a:p>
            <a:pPr>
              <a:spcAft>
                <a:spcPts val="600"/>
              </a:spcAft>
            </a:pPr>
            <a:endParaRPr lang="sv-SE" dirty="0"/>
          </a:p>
          <a:p>
            <a:pPr>
              <a:spcAft>
                <a:spcPts val="600"/>
              </a:spcAft>
            </a:pPr>
            <a:r>
              <a:rPr lang="sv-SE" dirty="0"/>
              <a:t>Direktlänk till utbildningen:</a:t>
            </a:r>
          </a:p>
          <a:p>
            <a:pPr>
              <a:spcAft>
                <a:spcPts val="600"/>
              </a:spcAft>
            </a:pPr>
            <a:r>
              <a:rPr lang="sv-SE" u="sng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Brandsäkerhet - Grundläggande brandsäkerhetsutbildning, Kompetensplatsen​</a:t>
            </a:r>
            <a:r>
              <a:rPr lang="sv-SE" dirty="0">
                <a:solidFill>
                  <a:srgbClr val="0000FF"/>
                </a:solidFill>
              </a:rPr>
              <a:t> </a:t>
            </a:r>
          </a:p>
          <a:p>
            <a:pPr>
              <a:spcAft>
                <a:spcPts val="600"/>
              </a:spcAft>
            </a:pPr>
            <a:r>
              <a:rPr lang="sv-SE" dirty="0"/>
              <a:t>Eller tryck direkt på ikonen nedan för att komma till respektive exempelfilm</a:t>
            </a:r>
          </a:p>
          <a:p>
            <a:pPr>
              <a:spcAft>
                <a:spcPts val="600"/>
              </a:spcAft>
            </a:pPr>
            <a:endParaRPr lang="sv-SE" sz="4250" spc="-110" dirty="0"/>
          </a:p>
          <a:p>
            <a:pPr>
              <a:spcAft>
                <a:spcPts val="600"/>
              </a:spcAft>
              <a:buBlip>
                <a:blip r:embed="rId3"/>
              </a:buBlip>
            </a:pPr>
            <a:endParaRPr lang="sv-SE" sz="4250" spc="-11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50B6E102-9CDC-4F70-BBAC-2106B2E8E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b="1" spc="-280" baseline="0" dirty="0">
                <a:latin typeface="+mj-lt"/>
                <a:ea typeface="+mj-ea"/>
                <a:cs typeface="+mj-cs"/>
              </a:rPr>
              <a:t>Redovisning</a:t>
            </a:r>
            <a:br>
              <a:rPr lang="sv-SE" b="1" spc="-280" baseline="0" dirty="0">
                <a:latin typeface="+mj-lt"/>
                <a:ea typeface="+mj-ea"/>
                <a:cs typeface="+mj-cs"/>
              </a:rPr>
            </a:br>
            <a:endParaRPr lang="sv-SE" b="1" spc="-280" baseline="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12B93C9-B69A-457B-88FB-67A2A45886CC}"/>
              </a:ext>
            </a:extLst>
          </p:cNvPr>
          <p:cNvSpPr/>
          <p:nvPr/>
        </p:nvSpPr>
        <p:spPr>
          <a:xfrm>
            <a:off x="1243767" y="5294635"/>
            <a:ext cx="8456334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/>
              <a:t>Använd gärna online-utbildningen Grundläggande brandsäkerhet och kapitlet ”Agerande” för fortsatt diskussion och exempelfilmer.</a:t>
            </a:r>
          </a:p>
        </p:txBody>
      </p:sp>
      <p:pic>
        <p:nvPicPr>
          <p:cNvPr id="14" name="Bild 13" descr="Presentation med media">
            <a:hlinkClick r:id="rId4"/>
            <a:extLst>
              <a:ext uri="{FF2B5EF4-FFF2-40B4-BE49-F238E27FC236}">
                <a16:creationId xmlns:a16="http://schemas.microsoft.com/office/drawing/2014/main" id="{35020BE0-EC33-45D0-A8CF-1A49D767F6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47683" y="9625103"/>
            <a:ext cx="914400" cy="914400"/>
          </a:xfrm>
          <a:prstGeom prst="rect">
            <a:avLst/>
          </a:prstGeom>
        </p:spPr>
      </p:pic>
      <p:pic>
        <p:nvPicPr>
          <p:cNvPr id="9" name="Platshållare för innehåll 8" descr="Klassrum">
            <a:extLst>
              <a:ext uri="{FF2B5EF4-FFF2-40B4-BE49-F238E27FC236}">
                <a16:creationId xmlns:a16="http://schemas.microsoft.com/office/drawing/2014/main" id="{351643A8-6820-4173-BDC6-BC3A64BEBF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04001" y="1151258"/>
            <a:ext cx="9009089" cy="9009089"/>
          </a:xfrm>
        </p:spPr>
      </p:pic>
      <p:pic>
        <p:nvPicPr>
          <p:cNvPr id="10" name="Bild 9" descr="Presentation med media">
            <a:hlinkClick r:id="rId9"/>
            <a:extLst>
              <a:ext uri="{FF2B5EF4-FFF2-40B4-BE49-F238E27FC236}">
                <a16:creationId xmlns:a16="http://schemas.microsoft.com/office/drawing/2014/main" id="{432D0733-47EA-4E91-9EA6-17838671BA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95266" y="9625103"/>
            <a:ext cx="914400" cy="914400"/>
          </a:xfrm>
          <a:prstGeom prst="rect">
            <a:avLst/>
          </a:prstGeom>
        </p:spPr>
      </p:pic>
      <p:pic>
        <p:nvPicPr>
          <p:cNvPr id="11" name="Bild 10" descr="Presentation med media">
            <a:hlinkClick r:id="rId10"/>
            <a:extLst>
              <a:ext uri="{FF2B5EF4-FFF2-40B4-BE49-F238E27FC236}">
                <a16:creationId xmlns:a16="http://schemas.microsoft.com/office/drawing/2014/main" id="{9424DB14-18B8-4D22-884A-E31201C517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47683" y="8340674"/>
            <a:ext cx="914400" cy="914400"/>
          </a:xfrm>
          <a:prstGeom prst="rect">
            <a:avLst/>
          </a:prstGeom>
        </p:spPr>
      </p:pic>
      <p:pic>
        <p:nvPicPr>
          <p:cNvPr id="13" name="Bild 12" descr="Presentation med media">
            <a:hlinkClick r:id="rId11"/>
            <a:extLst>
              <a:ext uri="{FF2B5EF4-FFF2-40B4-BE49-F238E27FC236}">
                <a16:creationId xmlns:a16="http://schemas.microsoft.com/office/drawing/2014/main" id="{41A1664D-BD77-461B-9FD7-748D43B24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95266" y="8340674"/>
            <a:ext cx="914400" cy="914400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F2BC0BF4-C7D1-473F-BA50-5DC04BCA1655}"/>
              </a:ext>
            </a:extLst>
          </p:cNvPr>
          <p:cNvSpPr txBox="1"/>
          <p:nvPr/>
        </p:nvSpPr>
        <p:spPr>
          <a:xfrm>
            <a:off x="3861989" y="8429266"/>
            <a:ext cx="2344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Administrativ miljö agerande vid brand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B5341549-EA78-49DA-9870-69FC1EFA1A0F}"/>
              </a:ext>
            </a:extLst>
          </p:cNvPr>
          <p:cNvSpPr txBox="1"/>
          <p:nvPr/>
        </p:nvSpPr>
        <p:spPr>
          <a:xfrm>
            <a:off x="3861989" y="9694536"/>
            <a:ext cx="2592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Administrativ miljö agerande vid utrymning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DFED8552-1BCB-467F-8859-88B98387C19D}"/>
              </a:ext>
            </a:extLst>
          </p:cNvPr>
          <p:cNvSpPr txBox="1"/>
          <p:nvPr/>
        </p:nvSpPr>
        <p:spPr>
          <a:xfrm>
            <a:off x="7262083" y="8429266"/>
            <a:ext cx="2344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Vårdmiljö</a:t>
            </a:r>
          </a:p>
          <a:p>
            <a:r>
              <a:rPr lang="sv-SE" dirty="0"/>
              <a:t>agerande vid brand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E605236D-D836-4208-A655-1E53C5D8394D}"/>
              </a:ext>
            </a:extLst>
          </p:cNvPr>
          <p:cNvSpPr txBox="1"/>
          <p:nvPr/>
        </p:nvSpPr>
        <p:spPr>
          <a:xfrm>
            <a:off x="7230372" y="9694536"/>
            <a:ext cx="2592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Vårdmiljö</a:t>
            </a:r>
          </a:p>
          <a:p>
            <a:r>
              <a:rPr lang="sv-SE" dirty="0"/>
              <a:t>agerande vid utrymning</a:t>
            </a:r>
          </a:p>
        </p:txBody>
      </p:sp>
    </p:spTree>
    <p:extLst>
      <p:ext uri="{BB962C8B-B14F-4D97-AF65-F5344CB8AC3E}">
        <p14:creationId xmlns:p14="http://schemas.microsoft.com/office/powerpoint/2010/main" val="10490076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2"/>
</p:tagLst>
</file>

<file path=ppt/theme/theme1.xml><?xml version="1.0" encoding="utf-8"?>
<a:theme xmlns:a="http://schemas.openxmlformats.org/drawingml/2006/main" name="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CF4D34E-64D2-4E66-89DE-390B7421D4FE}" vid="{FDF77A3A-BEC1-4F5D-AAFF-C30092447A86}"/>
    </a:ext>
  </a:extLst>
</a:theme>
</file>

<file path=ppt/theme/theme2.xml><?xml version="1.0" encoding="utf-8"?>
<a:theme xmlns:a="http://schemas.openxmlformats.org/drawingml/2006/main" name="Region Västmanland Blå">
  <a:themeElements>
    <a:clrScheme name="Region Västmanland Blå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C82AF"/>
      </a:accent1>
      <a:accent2>
        <a:srgbClr val="4B467D"/>
      </a:accent2>
      <a:accent3>
        <a:srgbClr val="339D94"/>
      </a:accent3>
      <a:accent4>
        <a:srgbClr val="670F3B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CF4D34E-64D2-4E66-89DE-390B7421D4FE}" vid="{CE14F18F-32F8-40FB-8FED-61C1C9307226}"/>
    </a:ext>
  </a:extLst>
</a:theme>
</file>

<file path=ppt/theme/theme3.xml><?xml version="1.0" encoding="utf-8"?>
<a:theme xmlns:a="http://schemas.openxmlformats.org/drawingml/2006/main" name="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CF4D34E-64D2-4E66-89DE-390B7421D4FE}" vid="{3286C5D9-DE92-42C3-A4DC-CFCCD4C4CF69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Västmanland Grön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339D94"/>
    </a:accent1>
    <a:accent2>
      <a:srgbClr val="4B467D"/>
    </a:accent2>
    <a:accent3>
      <a:srgbClr val="670F3B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1DFD5B49DF39E44833AD0D4F29574A8" ma:contentTypeVersion="7" ma:contentTypeDescription="Skapa ett nytt dokument." ma:contentTypeScope="" ma:versionID="0db85d6de6b603da5c02d6a6af4420f9">
  <xsd:schema xmlns:xsd="http://www.w3.org/2001/XMLSchema" xmlns:xs="http://www.w3.org/2001/XMLSchema" xmlns:p="http://schemas.microsoft.com/office/2006/metadata/properties" xmlns:ns1="http://schemas.microsoft.com/sharepoint/v3" xmlns:ns2="4eef37af-d196-4c77-8e83-69dd09245f3f" xmlns:ns3="24c22658-24ca-408a-8e20-e0a64f4d13bf" targetNamespace="http://schemas.microsoft.com/office/2006/metadata/properties" ma:root="true" ma:fieldsID="9d6b08a3420b617d070d102f63fcc43d" ns1:_="" ns2:_="" ns3:_="">
    <xsd:import namespace="http://schemas.microsoft.com/sharepoint/v3"/>
    <xsd:import namespace="4eef37af-d196-4c77-8e83-69dd09245f3f"/>
    <xsd:import namespace="24c22658-24ca-408a-8e20-e0a64f4d13b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ef37af-d196-4c77-8e83-69dd09245f3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Senast delad per tid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22658-24ca-408a-8e20-e0a64f4d13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41836F-050D-448E-A7B6-564A2A1A1F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298639-A577-4F3F-91F2-8D6ABE55571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5DC46FD9-B4F7-47A4-B7F9-2EAEA2D2F6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ef37af-d196-4c77-8e83-69dd09245f3f"/>
    <ds:schemaRef ds:uri="24c22658-24ca-408a-8e20-e0a64f4d13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Region_Västmanland</Template>
  <TotalTime>397</TotalTime>
  <Words>441</Words>
  <Application>Microsoft Office PowerPoint</Application>
  <PresentationFormat>Anpassad</PresentationFormat>
  <Paragraphs>86</Paragraphs>
  <Slides>10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Region Västmanland Rosa</vt:lpstr>
      <vt:lpstr>Region Västmanland Blå</vt:lpstr>
      <vt:lpstr>Region Västmanland Grön</vt:lpstr>
      <vt:lpstr>Agerande vid brandhändelse och agerande vid utrymning </vt:lpstr>
      <vt:lpstr>Lag (2003:778) om skydd mot olyckor</vt:lpstr>
      <vt:lpstr>Förebygg</vt:lpstr>
      <vt:lpstr>Agera</vt:lpstr>
      <vt:lpstr>Utrym</vt:lpstr>
      <vt:lpstr>Vid brandhändelse </vt:lpstr>
      <vt:lpstr>Vid utrymning </vt:lpstr>
      <vt:lpstr>Uppgift </vt:lpstr>
      <vt:lpstr>Redovisning 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Peter Ivarsson</dc:creator>
  <cp:lastModifiedBy>Peter Ivarsson</cp:lastModifiedBy>
  <cp:revision>32</cp:revision>
  <dcterms:created xsi:type="dcterms:W3CDTF">2021-10-20T11:42:07Z</dcterms:created>
  <dcterms:modified xsi:type="dcterms:W3CDTF">2023-01-17T07:43:18Z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2019-05-20T00:00:00Z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2019-05-29T00:00:00Z</vt:filetime>
  </property>
  <property fmtid="{D5CDD505-2E9C-101B-9397-08002B2CF9AE}" pid="5" name="ContentTypeId">
    <vt:lpwstr>0x01010001DFD5B49DF39E44833AD0D4F29574A8</vt:lpwstr>
  </property>
</Properties>
</file>