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9"/>
  </p:notesMasterIdLst>
  <p:sldIdLst>
    <p:sldId id="441" r:id="rId8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441"/>
          </p14:sldIdLst>
        </p14:section>
        <p14:section name="Illustrationer" id="{28E61A5B-DA70-E541-AF34-B69FE8870C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314" y="43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2026-02-17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9.svg"/><Relationship Id="rId7" Type="http://schemas.openxmlformats.org/officeDocument/2006/relationships/image" Target="../media/image2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4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1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1.svg"/><Relationship Id="rId7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3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3.svg"/><Relationship Id="rId7" Type="http://schemas.openxmlformats.org/officeDocument/2006/relationships/image" Target="../media/image27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7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5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5.sv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1.svg"/><Relationship Id="rId7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</p:sldLayoutIdLst>
  <p:hf sldNum="0" hdr="0" ftr="0" dt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sldNum="0" hdr="0" ftr="0" dt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sldNum="0" hdr="0" ftr="0" dt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sldNum="0" hdr="0" ftr="0" dt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7BAD4-90BC-49C8-91CC-905D9A78B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89F98C5D-613B-8332-D883-DB09E7D3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907275"/>
          </a:xfrm>
        </p:spPr>
        <p:txBody>
          <a:bodyPr/>
          <a:lstStyle/>
          <a:p>
            <a:r>
              <a:rPr lang="en-US" sz="4800" b="0" dirty="0" err="1"/>
              <a:t>Diktera</a:t>
            </a:r>
            <a:r>
              <a:rPr lang="en-US" sz="4800" b="0" dirty="0"/>
              <a:t> med </a:t>
            </a:r>
            <a:r>
              <a:rPr lang="en-US" sz="4800" b="0" dirty="0" err="1"/>
              <a:t>diktafon</a:t>
            </a:r>
            <a:r>
              <a:rPr lang="en-US" sz="4800" b="0" dirty="0"/>
              <a:t> </a:t>
            </a:r>
            <a:r>
              <a:rPr lang="en-US" sz="4800" b="0" dirty="0" err="1"/>
              <a:t>som</a:t>
            </a:r>
            <a:r>
              <a:rPr lang="en-US" sz="4800" b="0" dirty="0"/>
              <a:t> </a:t>
            </a:r>
            <a:r>
              <a:rPr lang="en-US" sz="4800" b="0" dirty="0" err="1"/>
              <a:t>har</a:t>
            </a:r>
            <a:r>
              <a:rPr lang="en-US" sz="4800" b="0" dirty="0"/>
              <a:t> </a:t>
            </a:r>
            <a:r>
              <a:rPr lang="en-US" sz="4800" b="0" dirty="0" err="1"/>
              <a:t>skjutreglage</a:t>
            </a:r>
            <a:r>
              <a:rPr lang="en-US" sz="4800" b="0" dirty="0"/>
              <a:t> </a:t>
            </a:r>
            <a:r>
              <a:rPr lang="en-US" sz="4800" b="0" dirty="0" err="1"/>
              <a:t>efter</a:t>
            </a:r>
            <a:r>
              <a:rPr lang="en-US" sz="4800" b="0" dirty="0"/>
              <a:t> </a:t>
            </a:r>
            <a:r>
              <a:rPr lang="en-US" sz="4800" dirty="0" err="1"/>
              <a:t>uppgradering</a:t>
            </a:r>
            <a:r>
              <a:rPr lang="en-US" sz="4800" dirty="0"/>
              <a:t> till </a:t>
            </a:r>
            <a:r>
              <a:rPr lang="en-US" sz="4800" b="0" dirty="0"/>
              <a:t>5.0</a:t>
            </a:r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7AC80861-D54C-08ED-8F23-03B821C7E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2324100"/>
            <a:ext cx="7740000" cy="775499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 Se till att skjutreglaget är i botten innan diktering påbörjas.</a:t>
            </a:r>
          </a:p>
          <a:p>
            <a:pPr marL="432000" lvl="1" indent="0">
              <a:buNone/>
            </a:pPr>
            <a:r>
              <a:rPr lang="sv-SE" sz="3200" dirty="0"/>
              <a:t>1.  För att diktera klicka på </a:t>
            </a:r>
            <a:r>
              <a:rPr lang="sv-SE" sz="3200" dirty="0" err="1"/>
              <a:t>rec</a:t>
            </a:r>
            <a:r>
              <a:rPr lang="sv-SE" sz="3200" dirty="0"/>
              <a:t> knappen (1) och 	skjut upp reglaget så STOP ej syns (2) och 	börja diktera.</a:t>
            </a:r>
          </a:p>
          <a:p>
            <a:pPr marL="432000" lvl="1" indent="0">
              <a:buNone/>
            </a:pPr>
            <a:r>
              <a:rPr lang="sv-SE" sz="3200" dirty="0"/>
              <a:t>2.  Om ni behöver pausa diktatet klicka på </a:t>
            </a:r>
            <a:r>
              <a:rPr lang="sv-SE" sz="3200" dirty="0" err="1"/>
              <a:t>rec</a:t>
            </a:r>
            <a:r>
              <a:rPr lang="sv-SE" sz="3200" dirty="0"/>
              <a:t>- 	knappen (3) och skjut tillbaka reglaget till 	botten igen (4)</a:t>
            </a:r>
          </a:p>
          <a:p>
            <a:pPr marL="432000" lvl="1" indent="0">
              <a:buNone/>
            </a:pPr>
            <a:r>
              <a:rPr lang="sv-SE" sz="3200" dirty="0"/>
              <a:t>4.  För att börja diktera igen på samma diktat 	behöver ni klicka på </a:t>
            </a:r>
            <a:r>
              <a:rPr lang="sv-SE" sz="3200" dirty="0" err="1"/>
              <a:t>rec</a:t>
            </a:r>
            <a:r>
              <a:rPr lang="sv-SE" sz="3200" dirty="0"/>
              <a:t>-knappen igen och 	skjuta upp reglaget som beskrivit ovan. </a:t>
            </a:r>
          </a:p>
          <a:p>
            <a:pPr marL="432000" lvl="1" indent="0">
              <a:buNone/>
            </a:pPr>
            <a:r>
              <a:rPr lang="sv-SE" sz="3200" dirty="0"/>
              <a:t>5.  När ni vill avsluta diktatet klickar ni på </a:t>
            </a:r>
            <a:r>
              <a:rPr lang="sv-SE" sz="3200" dirty="0" err="1"/>
              <a:t>rec</a:t>
            </a:r>
            <a:r>
              <a:rPr lang="sv-SE" sz="3200" dirty="0"/>
              <a:t>-	knappen och skjuter tillbaka reglaget till 	botten igen.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2AF4EF62-FA96-6D42-1F4E-566F2449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87" y="2709021"/>
            <a:ext cx="5667524" cy="753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7539"/>
      </p:ext>
    </p:extLst>
  </p:cSld>
  <p:clrMapOvr>
    <a:masterClrMapping/>
  </p:clrMapOvr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4DD9DDF3816EE4B8179876AA5AEC0A1" ma:contentTypeVersion="21" ma:contentTypeDescription="Skapa ett nytt dokument." ma:contentTypeScope="" ma:versionID="df711279890c1d2f6a6ea59bb94457e7">
  <xsd:schema xmlns:xsd="http://www.w3.org/2001/XMLSchema" xmlns:xs="http://www.w3.org/2001/XMLSchema" xmlns:p="http://schemas.microsoft.com/office/2006/metadata/properties" xmlns:ns2="234703e7-9e48-4889-b458-e4f1ab235c03" xmlns:ns3="eb912acb-de3e-4f64-bf3c-82d24afba72b" targetNamespace="http://schemas.microsoft.com/office/2006/metadata/properties" ma:root="true" ma:fieldsID="ce16b03458bb2b47fbbddf541bccafae" ns2:_="" ns3:_="">
    <xsd:import namespace="234703e7-9e48-4889-b458-e4f1ab235c03"/>
    <xsd:import namespace="eb912acb-de3e-4f64-bf3c-82d24afba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Valavbild" minOccurs="0"/>
                <xsd:element ref="ns2:Val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703e7-9e48-4889-b458-e4f1ab235c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Valavbild" ma:index="21" nillable="true" ma:displayName="Val av bild" ma:default="1" ma:format="Dropdown" ma:internalName="Valavbild">
      <xsd:simpleType>
        <xsd:restriction base="dms:Boolean"/>
      </xsd:simpleType>
    </xsd:element>
    <xsd:element name="Val" ma:index="22" nillable="true" ma:displayName="Val" ma:format="Dropdown" ma:internalName="Val">
      <xsd:simpleType>
        <xsd:restriction base="dms:Choice">
          <xsd:enumeration value="Ja"/>
          <xsd:enumeration value="Nej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Bildmarkeringar" ma:readOnly="false" ma:fieldId="{5cf76f15-5ced-4ddc-b409-7134ff3c332f}" ma:taxonomyMulti="true" ma:sspId="e12c2e29-3876-4f0c-ba25-f8f57cb65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12acb-de3e-4f64-bf3c-82d24afba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ea56b091-3052-43d1-a445-3a14152cd47a}" ma:internalName="TaxCatchAll" ma:showField="CatchAllData" ma:web="eb912acb-de3e-4f64-bf3c-82d24afba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912acb-de3e-4f64-bf3c-82d24afba72b" xsi:nil="true"/>
    <lcf76f155ced4ddcb4097134ff3c332f xmlns="234703e7-9e48-4889-b458-e4f1ab235c03">
      <Terms xmlns="http://schemas.microsoft.com/office/infopath/2007/PartnerControls"/>
    </lcf76f155ced4ddcb4097134ff3c332f>
    <Val xmlns="234703e7-9e48-4889-b458-e4f1ab235c03" xsi:nil="true"/>
    <Valavbild xmlns="234703e7-9e48-4889-b458-e4f1ab235c03">true</Valavbild>
  </documentManagement>
</p:properties>
</file>

<file path=customXml/itemProps1.xml><?xml version="1.0" encoding="utf-8"?>
<ds:datastoreItem xmlns:ds="http://schemas.openxmlformats.org/officeDocument/2006/customXml" ds:itemID="{A7AA895E-F32A-4A4F-8AFD-2A6372CF8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703e7-9e48-4889-b458-e4f1ab235c03"/>
    <ds:schemaRef ds:uri="eb912acb-de3e-4f64-bf3c-82d24afba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D12D62-F2A9-4E61-90C4-1186D9EB7509}">
  <ds:schemaRefs>
    <ds:schemaRef ds:uri="http://schemas.microsoft.com/office/2006/metadata/properties"/>
    <ds:schemaRef ds:uri="http://purl.org/dc/terms/"/>
    <ds:schemaRef ds:uri="234703e7-9e48-4889-b458-e4f1ab235c03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b912acb-de3e-4f64-bf3c-82d24afba72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54</TotalTime>
  <Words>125</Words>
  <Application>Microsoft Office PowerPoint</Application>
  <PresentationFormat>Anpassad</PresentationFormat>
  <Paragraphs>6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Diktera med diktafon som har skjutreglage efter uppgradering till 5.0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Nyheter</dc:title>
  <dc:subject>Mall</dc:subject>
  <dc:creator>Maria Karlsson</dc:creator>
  <cp:keywords/>
  <dc:description/>
  <cp:lastModifiedBy>Adina Mildek</cp:lastModifiedBy>
  <cp:revision>9</cp:revision>
  <dcterms:created xsi:type="dcterms:W3CDTF">2025-05-13T12:19:11Z</dcterms:created>
  <dcterms:modified xsi:type="dcterms:W3CDTF">2026-02-17T10:20:37Z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0x010100E4DD9DDF3816EE4B8179876AA5AEC0A1</vt:lpwstr>
  </property>
  <property fmtid="{D5CDD505-2E9C-101B-9397-08002B2CF9AE}" pid="6" name="MediaServiceImageTags">
    <vt:lpwstr/>
  </property>
</Properties>
</file>