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57" r:id="rId5"/>
    <p:sldId id="258" r:id="rId6"/>
    <p:sldId id="260" r:id="rId7"/>
  </p:sldIdLst>
  <p:sldSz cx="6858000" cy="9906000" type="A4"/>
  <p:notesSz cx="6669088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Svedberg" initials="CS" lastIdx="2" clrIdx="0">
    <p:extLst>
      <p:ext uri="{19B8F6BF-5375-455C-9EA6-DF929625EA0E}">
        <p15:presenceInfo xmlns:p15="http://schemas.microsoft.com/office/powerpoint/2012/main" userId="S-1-5-21-2139319003-981027789-1384523041-47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C495B-808C-4245-B3B9-E55655FB483D}" v="2" dt="2022-03-29T15:04:11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1F3E5-ABFD-40C1-AE9C-620B50FAE06B}" type="datetimeFigureOut">
              <a:rPr lang="sv-SE" smtClean="0"/>
              <a:t>2022-04-20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174875" y="1241425"/>
            <a:ext cx="23193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189E3-9EF4-4D18-823B-D360F091793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035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Nyhetsbrev bild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3404937" y="3328739"/>
            <a:ext cx="2981576" cy="5406460"/>
          </a:xfrm>
        </p:spPr>
        <p:txBody>
          <a:bodyPr numCol="1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è"/>
              <a:tabLst/>
              <a:defRPr sz="11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r>
              <a:rPr lang="sv-SE" dirty="0"/>
              <a:t>, id est </a:t>
            </a:r>
            <a:r>
              <a:rPr lang="sv-SE" dirty="0" err="1"/>
              <a:t>laborum</a:t>
            </a:r>
            <a:r>
              <a:rPr lang="sv-SE" dirty="0"/>
              <a:t> et </a:t>
            </a:r>
            <a:r>
              <a:rPr lang="sv-SE" dirty="0" err="1"/>
              <a:t>dolorum</a:t>
            </a:r>
            <a:r>
              <a:rPr lang="sv-SE" dirty="0"/>
              <a:t> fuga. Et </a:t>
            </a:r>
            <a:r>
              <a:rPr lang="sv-SE" dirty="0" err="1"/>
              <a:t>harum</a:t>
            </a:r>
            <a:r>
              <a:rPr lang="sv-SE" dirty="0"/>
              <a:t> </a:t>
            </a:r>
            <a:r>
              <a:rPr lang="sv-SE" dirty="0" err="1"/>
              <a:t>quidem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facilis</a:t>
            </a:r>
            <a:r>
              <a:rPr lang="sv-SE" dirty="0"/>
              <a:t> est et expedita </a:t>
            </a:r>
            <a:r>
              <a:rPr lang="sv-SE" dirty="0" err="1"/>
              <a:t>distinctio</a:t>
            </a:r>
            <a:r>
              <a:rPr lang="sv-SE" dirty="0"/>
              <a:t>. </a:t>
            </a:r>
            <a:r>
              <a:rPr lang="sv-SE" dirty="0" err="1"/>
              <a:t>Nam</a:t>
            </a:r>
            <a:r>
              <a:rPr lang="sv-SE" dirty="0"/>
              <a:t> libero tempore, </a:t>
            </a:r>
            <a:r>
              <a:rPr lang="sv-SE" dirty="0" err="1"/>
              <a:t>cum</a:t>
            </a:r>
            <a:r>
              <a:rPr lang="sv-SE" dirty="0"/>
              <a:t> </a:t>
            </a:r>
            <a:r>
              <a:rPr lang="sv-SE" dirty="0" err="1"/>
              <a:t>soluta</a:t>
            </a:r>
            <a:r>
              <a:rPr lang="sv-SE" dirty="0"/>
              <a:t> </a:t>
            </a:r>
            <a:r>
              <a:rPr lang="sv-SE" dirty="0" err="1"/>
              <a:t>nobis</a:t>
            </a:r>
            <a:r>
              <a:rPr lang="sv-SE" dirty="0"/>
              <a:t> est </a:t>
            </a:r>
            <a:r>
              <a:rPr lang="sv-SE" dirty="0" err="1"/>
              <a:t>eligendi</a:t>
            </a:r>
            <a:r>
              <a:rPr lang="sv-SE" dirty="0"/>
              <a:t> </a:t>
            </a:r>
            <a:r>
              <a:rPr lang="sv-SE" dirty="0" err="1"/>
              <a:t>optio</a:t>
            </a:r>
            <a:r>
              <a:rPr lang="sv-SE" dirty="0"/>
              <a:t> </a:t>
            </a:r>
            <a:r>
              <a:rPr lang="sv-SE" dirty="0" err="1"/>
              <a:t>cumque</a:t>
            </a:r>
            <a:r>
              <a:rPr lang="sv-SE" dirty="0"/>
              <a:t> </a:t>
            </a:r>
            <a:r>
              <a:rPr lang="sv-SE" dirty="0" err="1"/>
              <a:t>nihil</a:t>
            </a:r>
            <a:r>
              <a:rPr lang="sv-SE" dirty="0"/>
              <a:t> </a:t>
            </a:r>
            <a:r>
              <a:rPr lang="sv-SE" dirty="0" err="1"/>
              <a:t>impedit</a:t>
            </a:r>
            <a:r>
              <a:rPr lang="sv-SE" dirty="0"/>
              <a:t> </a:t>
            </a:r>
            <a:r>
              <a:rPr lang="sv-SE" dirty="0" err="1"/>
              <a:t>quo</a:t>
            </a:r>
            <a:r>
              <a:rPr lang="sv-SE" dirty="0"/>
              <a:t> minus id </a:t>
            </a:r>
            <a:r>
              <a:rPr lang="sv-SE" dirty="0" err="1"/>
              <a:t>quod</a:t>
            </a:r>
            <a:r>
              <a:rPr lang="sv-SE" dirty="0"/>
              <a:t> </a:t>
            </a:r>
            <a:r>
              <a:rPr lang="sv-SE" dirty="0" err="1"/>
              <a:t>maxime</a:t>
            </a:r>
            <a:r>
              <a:rPr lang="sv-SE" dirty="0"/>
              <a:t> </a:t>
            </a:r>
            <a:r>
              <a:rPr lang="sv-SE" dirty="0" err="1"/>
              <a:t>placeat</a:t>
            </a:r>
            <a:r>
              <a:rPr lang="sv-SE" dirty="0"/>
              <a:t> </a:t>
            </a:r>
            <a:r>
              <a:rPr lang="sv-SE" dirty="0" err="1"/>
              <a:t>facere</a:t>
            </a:r>
            <a:r>
              <a:rPr lang="sv-SE" dirty="0"/>
              <a:t> </a:t>
            </a:r>
            <a:r>
              <a:rPr lang="sv-SE" dirty="0" err="1"/>
              <a:t>possimus</a:t>
            </a:r>
            <a:r>
              <a:rPr lang="sv-SE" dirty="0"/>
              <a:t>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assumenda</a:t>
            </a:r>
            <a:r>
              <a:rPr lang="sv-SE" dirty="0"/>
              <a:t> est,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repellendus</a:t>
            </a:r>
            <a:r>
              <a:rPr lang="sv-SE" dirty="0"/>
              <a:t>. </a:t>
            </a:r>
            <a:r>
              <a:rPr lang="sv-SE" dirty="0" err="1"/>
              <a:t>Temporibus</a:t>
            </a:r>
            <a:r>
              <a:rPr lang="sv-SE" dirty="0"/>
              <a:t> </a:t>
            </a:r>
            <a:r>
              <a:rPr lang="sv-SE" dirty="0" err="1"/>
              <a:t>autem</a:t>
            </a:r>
            <a:r>
              <a:rPr lang="sv-SE" dirty="0"/>
              <a:t> </a:t>
            </a:r>
            <a:r>
              <a:rPr lang="sv-SE" dirty="0" err="1"/>
              <a:t>quibusdam</a:t>
            </a:r>
            <a:r>
              <a:rPr lang="sv-SE" dirty="0"/>
              <a:t> et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officiis</a:t>
            </a:r>
            <a:r>
              <a:rPr lang="sv-SE" dirty="0"/>
              <a:t> </a:t>
            </a:r>
            <a:r>
              <a:rPr lang="sv-SE" dirty="0" err="1"/>
              <a:t>debitis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necessitatibus</a:t>
            </a:r>
            <a:r>
              <a:rPr lang="sv-SE" dirty="0"/>
              <a:t> </a:t>
            </a:r>
            <a:r>
              <a:rPr lang="sv-SE" dirty="0" err="1"/>
              <a:t>saepe</a:t>
            </a:r>
            <a:r>
              <a:rPr lang="sv-SE" dirty="0"/>
              <a:t> </a:t>
            </a:r>
            <a:r>
              <a:rPr lang="sv-SE" dirty="0" err="1"/>
              <a:t>eveniet</a:t>
            </a:r>
            <a:r>
              <a:rPr lang="sv-SE" dirty="0"/>
              <a:t> ut et </a:t>
            </a:r>
            <a:r>
              <a:rPr lang="sv-SE" dirty="0" err="1"/>
              <a:t>voluptates</a:t>
            </a:r>
            <a:r>
              <a:rPr lang="sv-SE" dirty="0"/>
              <a:t> </a:t>
            </a:r>
            <a:r>
              <a:rPr lang="sv-SE" dirty="0" err="1"/>
              <a:t>repudiandae</a:t>
            </a:r>
            <a:r>
              <a:rPr lang="sv-SE" dirty="0"/>
              <a:t> sint et </a:t>
            </a:r>
            <a:r>
              <a:rPr lang="sv-SE" dirty="0" err="1"/>
              <a:t>molestiae</a:t>
            </a:r>
            <a:r>
              <a:rPr lang="sv-SE" dirty="0"/>
              <a:t> non </a:t>
            </a:r>
            <a:r>
              <a:rPr lang="sv-SE" dirty="0" err="1"/>
              <a:t>recusandae</a:t>
            </a:r>
            <a:r>
              <a:rPr lang="sv-SE" dirty="0"/>
              <a:t>. </a:t>
            </a:r>
            <a:r>
              <a:rPr lang="sv-SE" dirty="0" err="1"/>
              <a:t>Itaque</a:t>
            </a:r>
            <a:r>
              <a:rPr lang="sv-SE" dirty="0"/>
              <a:t> </a:t>
            </a:r>
            <a:r>
              <a:rPr lang="sv-SE" dirty="0" err="1"/>
              <a:t>earum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hic</a:t>
            </a:r>
            <a:r>
              <a:rPr lang="sv-SE" dirty="0"/>
              <a:t> </a:t>
            </a:r>
            <a:r>
              <a:rPr lang="sv-SE" dirty="0" err="1"/>
              <a:t>tenetur</a:t>
            </a:r>
            <a:r>
              <a:rPr lang="sv-SE" dirty="0"/>
              <a:t> a </a:t>
            </a:r>
            <a:r>
              <a:rPr lang="sv-SE" dirty="0" err="1"/>
              <a:t>sapiente</a:t>
            </a:r>
            <a:r>
              <a:rPr lang="sv-SE" dirty="0"/>
              <a:t> </a:t>
            </a:r>
            <a:r>
              <a:rPr lang="sv-SE" dirty="0" err="1"/>
              <a:t>delectus</a:t>
            </a:r>
            <a:r>
              <a:rPr lang="sv-SE" dirty="0"/>
              <a:t>, ut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reiciendis</a:t>
            </a:r>
            <a:r>
              <a:rPr lang="sv-SE" dirty="0"/>
              <a:t> </a:t>
            </a:r>
            <a:r>
              <a:rPr lang="sv-SE" dirty="0" err="1"/>
              <a:t>voluptatibus</a:t>
            </a:r>
            <a:r>
              <a:rPr lang="sv-SE" dirty="0"/>
              <a:t> </a:t>
            </a:r>
            <a:r>
              <a:rPr lang="sv-SE" dirty="0" err="1"/>
              <a:t>maiores</a:t>
            </a:r>
            <a:r>
              <a:rPr lang="sv-SE" dirty="0"/>
              <a:t> alias </a:t>
            </a:r>
            <a:r>
              <a:rPr lang="sv-SE" dirty="0" err="1"/>
              <a:t>consequatur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perferendis</a:t>
            </a:r>
            <a:r>
              <a:rPr lang="sv-SE" dirty="0"/>
              <a:t> </a:t>
            </a:r>
            <a:r>
              <a:rPr lang="sv-SE" dirty="0" err="1"/>
              <a:t>doloribus</a:t>
            </a:r>
            <a:r>
              <a:rPr lang="sv-SE" dirty="0"/>
              <a:t> </a:t>
            </a:r>
            <a:r>
              <a:rPr lang="sv-SE" dirty="0" err="1"/>
              <a:t>asperiores</a:t>
            </a:r>
            <a:r>
              <a:rPr lang="sv-SE" dirty="0"/>
              <a:t> </a:t>
            </a:r>
            <a:r>
              <a:rPr lang="sv-SE" dirty="0" err="1"/>
              <a:t>repellat</a:t>
            </a:r>
            <a:r>
              <a:rPr lang="sv-SE" dirty="0"/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"At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sv-SE" dirty="0"/>
          </a:p>
        </p:txBody>
      </p:sp>
      <p:sp>
        <p:nvSpPr>
          <p:cNvPr id="16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3404937" y="2592216"/>
            <a:ext cx="2981576" cy="586414"/>
          </a:xfrm>
        </p:spPr>
        <p:txBody>
          <a:bodyPr>
            <a:noAutofit/>
          </a:bodyPr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sv-SE" dirty="0"/>
              <a:t>Skriv en kort ingress här</a:t>
            </a:r>
          </a:p>
        </p:txBody>
      </p:sp>
      <p:sp>
        <p:nvSpPr>
          <p:cNvPr id="17" name="Rubrik 1"/>
          <p:cNvSpPr>
            <a:spLocks noGrp="1"/>
          </p:cNvSpPr>
          <p:nvPr>
            <p:ph type="title" hasCustomPrompt="1"/>
          </p:nvPr>
        </p:nvSpPr>
        <p:spPr>
          <a:xfrm>
            <a:off x="3404937" y="1515978"/>
            <a:ext cx="2981576" cy="1069991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dirty="0"/>
              <a:t>Skriv en kort </a:t>
            </a:r>
            <a:br>
              <a:rPr lang="sv-SE" dirty="0"/>
            </a:br>
            <a:r>
              <a:rPr lang="sv-SE" dirty="0"/>
              <a:t>&amp; bra rubrik här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5297557" y="9473804"/>
            <a:ext cx="1392675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sv-SE" sz="900" dirty="0">
                <a:solidFill>
                  <a:srgbClr val="FF0000"/>
                </a:solidFill>
                <a:latin typeface="+mj-lt"/>
              </a:rPr>
              <a:t>regionvastmanland.se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705023" y="495690"/>
            <a:ext cx="2981325" cy="281683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Enhet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type="body" sz="quarter" idx="15" hasCustomPrompt="1"/>
          </p:nvPr>
        </p:nvSpPr>
        <p:spPr>
          <a:xfrm>
            <a:off x="1705023" y="708879"/>
            <a:ext cx="2981325" cy="246082"/>
          </a:xfrm>
        </p:spPr>
        <p:txBody>
          <a:bodyPr>
            <a:noAutofit/>
          </a:bodyPr>
          <a:lstStyle>
            <a:lvl1pPr marL="0" indent="0">
              <a:buNone/>
              <a:defRPr sz="90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58752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Nyhetsbrev bild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3404937" y="3328739"/>
            <a:ext cx="2981576" cy="5406460"/>
          </a:xfrm>
        </p:spPr>
        <p:txBody>
          <a:bodyPr numCol="1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è"/>
              <a:tabLst/>
              <a:defRPr sz="11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r>
              <a:rPr lang="sv-SE" dirty="0"/>
              <a:t>, id est </a:t>
            </a:r>
            <a:r>
              <a:rPr lang="sv-SE" dirty="0" err="1"/>
              <a:t>laborum</a:t>
            </a:r>
            <a:r>
              <a:rPr lang="sv-SE" dirty="0"/>
              <a:t> et </a:t>
            </a:r>
            <a:r>
              <a:rPr lang="sv-SE" dirty="0" err="1"/>
              <a:t>dolorum</a:t>
            </a:r>
            <a:r>
              <a:rPr lang="sv-SE" dirty="0"/>
              <a:t> fuga. Et </a:t>
            </a:r>
            <a:r>
              <a:rPr lang="sv-SE" dirty="0" err="1"/>
              <a:t>harum</a:t>
            </a:r>
            <a:r>
              <a:rPr lang="sv-SE" dirty="0"/>
              <a:t> </a:t>
            </a:r>
            <a:r>
              <a:rPr lang="sv-SE" dirty="0" err="1"/>
              <a:t>quidem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facilis</a:t>
            </a:r>
            <a:r>
              <a:rPr lang="sv-SE" dirty="0"/>
              <a:t> est et expedita </a:t>
            </a:r>
            <a:r>
              <a:rPr lang="sv-SE" dirty="0" err="1"/>
              <a:t>distinctio</a:t>
            </a:r>
            <a:r>
              <a:rPr lang="sv-SE" dirty="0"/>
              <a:t>. </a:t>
            </a:r>
            <a:r>
              <a:rPr lang="sv-SE" dirty="0" err="1"/>
              <a:t>Nam</a:t>
            </a:r>
            <a:r>
              <a:rPr lang="sv-SE" dirty="0"/>
              <a:t> libero tempore, </a:t>
            </a:r>
            <a:r>
              <a:rPr lang="sv-SE" dirty="0" err="1"/>
              <a:t>cum</a:t>
            </a:r>
            <a:r>
              <a:rPr lang="sv-SE" dirty="0"/>
              <a:t> </a:t>
            </a:r>
            <a:r>
              <a:rPr lang="sv-SE" dirty="0" err="1"/>
              <a:t>soluta</a:t>
            </a:r>
            <a:r>
              <a:rPr lang="sv-SE" dirty="0"/>
              <a:t> </a:t>
            </a:r>
            <a:r>
              <a:rPr lang="sv-SE" dirty="0" err="1"/>
              <a:t>nobis</a:t>
            </a:r>
            <a:r>
              <a:rPr lang="sv-SE" dirty="0"/>
              <a:t> est </a:t>
            </a:r>
            <a:r>
              <a:rPr lang="sv-SE" dirty="0" err="1"/>
              <a:t>eligendi</a:t>
            </a:r>
            <a:r>
              <a:rPr lang="sv-SE" dirty="0"/>
              <a:t> </a:t>
            </a:r>
            <a:r>
              <a:rPr lang="sv-SE" dirty="0" err="1"/>
              <a:t>optio</a:t>
            </a:r>
            <a:r>
              <a:rPr lang="sv-SE" dirty="0"/>
              <a:t> </a:t>
            </a:r>
            <a:r>
              <a:rPr lang="sv-SE" dirty="0" err="1"/>
              <a:t>cumque</a:t>
            </a:r>
            <a:r>
              <a:rPr lang="sv-SE" dirty="0"/>
              <a:t> </a:t>
            </a:r>
            <a:r>
              <a:rPr lang="sv-SE" dirty="0" err="1"/>
              <a:t>nihil</a:t>
            </a:r>
            <a:r>
              <a:rPr lang="sv-SE" dirty="0"/>
              <a:t> </a:t>
            </a:r>
            <a:r>
              <a:rPr lang="sv-SE" dirty="0" err="1"/>
              <a:t>impedit</a:t>
            </a:r>
            <a:r>
              <a:rPr lang="sv-SE" dirty="0"/>
              <a:t> </a:t>
            </a:r>
            <a:r>
              <a:rPr lang="sv-SE" dirty="0" err="1"/>
              <a:t>quo</a:t>
            </a:r>
            <a:r>
              <a:rPr lang="sv-SE" dirty="0"/>
              <a:t> minus id </a:t>
            </a:r>
            <a:r>
              <a:rPr lang="sv-SE" dirty="0" err="1"/>
              <a:t>quod</a:t>
            </a:r>
            <a:r>
              <a:rPr lang="sv-SE" dirty="0"/>
              <a:t> </a:t>
            </a:r>
            <a:r>
              <a:rPr lang="sv-SE" dirty="0" err="1"/>
              <a:t>maxime</a:t>
            </a:r>
            <a:r>
              <a:rPr lang="sv-SE" dirty="0"/>
              <a:t> </a:t>
            </a:r>
            <a:r>
              <a:rPr lang="sv-SE" dirty="0" err="1"/>
              <a:t>placeat</a:t>
            </a:r>
            <a:r>
              <a:rPr lang="sv-SE" dirty="0"/>
              <a:t> </a:t>
            </a:r>
            <a:r>
              <a:rPr lang="sv-SE" dirty="0" err="1"/>
              <a:t>facere</a:t>
            </a:r>
            <a:r>
              <a:rPr lang="sv-SE" dirty="0"/>
              <a:t> </a:t>
            </a:r>
            <a:r>
              <a:rPr lang="sv-SE" dirty="0" err="1"/>
              <a:t>possimus</a:t>
            </a:r>
            <a:r>
              <a:rPr lang="sv-SE" dirty="0"/>
              <a:t>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assumenda</a:t>
            </a:r>
            <a:r>
              <a:rPr lang="sv-SE" dirty="0"/>
              <a:t> est,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repellendus</a:t>
            </a:r>
            <a:r>
              <a:rPr lang="sv-SE" dirty="0"/>
              <a:t>. </a:t>
            </a:r>
            <a:r>
              <a:rPr lang="sv-SE" dirty="0" err="1"/>
              <a:t>Temporibus</a:t>
            </a:r>
            <a:r>
              <a:rPr lang="sv-SE" dirty="0"/>
              <a:t> </a:t>
            </a:r>
            <a:r>
              <a:rPr lang="sv-SE" dirty="0" err="1"/>
              <a:t>autem</a:t>
            </a:r>
            <a:r>
              <a:rPr lang="sv-SE" dirty="0"/>
              <a:t> </a:t>
            </a:r>
            <a:r>
              <a:rPr lang="sv-SE" dirty="0" err="1"/>
              <a:t>quibusdam</a:t>
            </a:r>
            <a:r>
              <a:rPr lang="sv-SE" dirty="0"/>
              <a:t> et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officiis</a:t>
            </a:r>
            <a:r>
              <a:rPr lang="sv-SE" dirty="0"/>
              <a:t> </a:t>
            </a:r>
            <a:r>
              <a:rPr lang="sv-SE" dirty="0" err="1"/>
              <a:t>debitis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necessitatibus</a:t>
            </a:r>
            <a:r>
              <a:rPr lang="sv-SE" dirty="0"/>
              <a:t> </a:t>
            </a:r>
            <a:r>
              <a:rPr lang="sv-SE" dirty="0" err="1"/>
              <a:t>saepe</a:t>
            </a:r>
            <a:r>
              <a:rPr lang="sv-SE" dirty="0"/>
              <a:t> </a:t>
            </a:r>
            <a:r>
              <a:rPr lang="sv-SE" dirty="0" err="1"/>
              <a:t>eveniet</a:t>
            </a:r>
            <a:r>
              <a:rPr lang="sv-SE" dirty="0"/>
              <a:t> ut et </a:t>
            </a:r>
            <a:r>
              <a:rPr lang="sv-SE" dirty="0" err="1"/>
              <a:t>voluptates</a:t>
            </a:r>
            <a:r>
              <a:rPr lang="sv-SE" dirty="0"/>
              <a:t> </a:t>
            </a:r>
            <a:r>
              <a:rPr lang="sv-SE" dirty="0" err="1"/>
              <a:t>repudiandae</a:t>
            </a:r>
            <a:r>
              <a:rPr lang="sv-SE" dirty="0"/>
              <a:t> sint et </a:t>
            </a:r>
            <a:r>
              <a:rPr lang="sv-SE" dirty="0" err="1"/>
              <a:t>molestiae</a:t>
            </a:r>
            <a:r>
              <a:rPr lang="sv-SE" dirty="0"/>
              <a:t> non </a:t>
            </a:r>
            <a:r>
              <a:rPr lang="sv-SE" dirty="0" err="1"/>
              <a:t>recusandae</a:t>
            </a:r>
            <a:r>
              <a:rPr lang="sv-SE" dirty="0"/>
              <a:t>. </a:t>
            </a:r>
            <a:r>
              <a:rPr lang="sv-SE" dirty="0" err="1"/>
              <a:t>Itaque</a:t>
            </a:r>
            <a:r>
              <a:rPr lang="sv-SE" dirty="0"/>
              <a:t> </a:t>
            </a:r>
            <a:r>
              <a:rPr lang="sv-SE" dirty="0" err="1"/>
              <a:t>earum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hic</a:t>
            </a:r>
            <a:r>
              <a:rPr lang="sv-SE" dirty="0"/>
              <a:t> </a:t>
            </a:r>
            <a:r>
              <a:rPr lang="sv-SE" dirty="0" err="1"/>
              <a:t>tenetur</a:t>
            </a:r>
            <a:r>
              <a:rPr lang="sv-SE" dirty="0"/>
              <a:t> a </a:t>
            </a:r>
            <a:r>
              <a:rPr lang="sv-SE" dirty="0" err="1"/>
              <a:t>sapiente</a:t>
            </a:r>
            <a:r>
              <a:rPr lang="sv-SE" dirty="0"/>
              <a:t> </a:t>
            </a:r>
            <a:r>
              <a:rPr lang="sv-SE" dirty="0" err="1"/>
              <a:t>delectus</a:t>
            </a:r>
            <a:r>
              <a:rPr lang="sv-SE" dirty="0"/>
              <a:t>, ut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reiciendis</a:t>
            </a:r>
            <a:r>
              <a:rPr lang="sv-SE" dirty="0"/>
              <a:t> </a:t>
            </a:r>
            <a:r>
              <a:rPr lang="sv-SE" dirty="0" err="1"/>
              <a:t>voluptatibus</a:t>
            </a:r>
            <a:r>
              <a:rPr lang="sv-SE" dirty="0"/>
              <a:t> </a:t>
            </a:r>
            <a:r>
              <a:rPr lang="sv-SE" dirty="0" err="1"/>
              <a:t>maiores</a:t>
            </a:r>
            <a:r>
              <a:rPr lang="sv-SE" dirty="0"/>
              <a:t> alias </a:t>
            </a:r>
            <a:r>
              <a:rPr lang="sv-SE" dirty="0" err="1"/>
              <a:t>consequatur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perferendis</a:t>
            </a:r>
            <a:r>
              <a:rPr lang="sv-SE" dirty="0"/>
              <a:t> </a:t>
            </a:r>
            <a:r>
              <a:rPr lang="sv-SE" dirty="0" err="1"/>
              <a:t>doloribus</a:t>
            </a:r>
            <a:r>
              <a:rPr lang="sv-SE" dirty="0"/>
              <a:t> </a:t>
            </a:r>
            <a:r>
              <a:rPr lang="sv-SE" dirty="0" err="1"/>
              <a:t>asperiores</a:t>
            </a:r>
            <a:r>
              <a:rPr lang="sv-SE" dirty="0"/>
              <a:t> </a:t>
            </a:r>
            <a:r>
              <a:rPr lang="sv-SE" dirty="0" err="1"/>
              <a:t>repellat</a:t>
            </a:r>
            <a:r>
              <a:rPr lang="sv-SE" dirty="0"/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"At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sv-SE" dirty="0"/>
          </a:p>
        </p:txBody>
      </p:sp>
      <p:sp>
        <p:nvSpPr>
          <p:cNvPr id="21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3404937" y="2592216"/>
            <a:ext cx="2981576" cy="586414"/>
          </a:xfrm>
        </p:spPr>
        <p:txBody>
          <a:bodyPr>
            <a:noAutofit/>
          </a:bodyPr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sv-SE" dirty="0"/>
              <a:t>Skriv en kort ingress här</a:t>
            </a:r>
          </a:p>
        </p:txBody>
      </p:sp>
      <p:sp>
        <p:nvSpPr>
          <p:cNvPr id="22" name="Rubrik 1"/>
          <p:cNvSpPr>
            <a:spLocks noGrp="1"/>
          </p:cNvSpPr>
          <p:nvPr>
            <p:ph type="title" hasCustomPrompt="1"/>
          </p:nvPr>
        </p:nvSpPr>
        <p:spPr>
          <a:xfrm>
            <a:off x="3404937" y="1515978"/>
            <a:ext cx="2981576" cy="1069991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dirty="0"/>
              <a:t>Skriv en kort </a:t>
            </a:r>
            <a:br>
              <a:rPr lang="sv-SE" dirty="0"/>
            </a:br>
            <a:r>
              <a:rPr lang="sv-SE" dirty="0"/>
              <a:t>&amp; bra rubrik här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5297557" y="9473804"/>
            <a:ext cx="1392675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sv-SE" sz="900" dirty="0">
                <a:solidFill>
                  <a:srgbClr val="FF0000"/>
                </a:solidFill>
                <a:latin typeface="+mj-lt"/>
              </a:rPr>
              <a:t>regionvastmanland.se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705023" y="495690"/>
            <a:ext cx="2981325" cy="281683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Enhet</a:t>
            </a:r>
          </a:p>
        </p:txBody>
      </p:sp>
      <p:sp>
        <p:nvSpPr>
          <p:cNvPr id="9" name="Platshållare för text 2"/>
          <p:cNvSpPr>
            <a:spLocks noGrp="1"/>
          </p:cNvSpPr>
          <p:nvPr>
            <p:ph type="body" sz="quarter" idx="15" hasCustomPrompt="1"/>
          </p:nvPr>
        </p:nvSpPr>
        <p:spPr>
          <a:xfrm>
            <a:off x="1705023" y="708879"/>
            <a:ext cx="2981325" cy="246082"/>
          </a:xfrm>
        </p:spPr>
        <p:txBody>
          <a:bodyPr>
            <a:noAutofit/>
          </a:bodyPr>
          <a:lstStyle>
            <a:lvl1pPr marL="0" indent="0">
              <a:buNone/>
              <a:defRPr sz="90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83024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Nyhetsbrev bild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3404937" y="3328739"/>
            <a:ext cx="2981576" cy="5406460"/>
          </a:xfrm>
        </p:spPr>
        <p:txBody>
          <a:bodyPr numCol="1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è"/>
              <a:tabLst/>
              <a:defRPr sz="110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r>
              <a:rPr lang="sv-SE" dirty="0"/>
              <a:t>, id est </a:t>
            </a:r>
            <a:r>
              <a:rPr lang="sv-SE" dirty="0" err="1"/>
              <a:t>laborum</a:t>
            </a:r>
            <a:r>
              <a:rPr lang="sv-SE" dirty="0"/>
              <a:t> et </a:t>
            </a:r>
            <a:r>
              <a:rPr lang="sv-SE" dirty="0" err="1"/>
              <a:t>dolorum</a:t>
            </a:r>
            <a:r>
              <a:rPr lang="sv-SE" dirty="0"/>
              <a:t> fuga. Et </a:t>
            </a:r>
            <a:r>
              <a:rPr lang="sv-SE" dirty="0" err="1"/>
              <a:t>harum</a:t>
            </a:r>
            <a:r>
              <a:rPr lang="sv-SE" dirty="0"/>
              <a:t> </a:t>
            </a:r>
            <a:r>
              <a:rPr lang="sv-SE" dirty="0" err="1"/>
              <a:t>quidem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facilis</a:t>
            </a:r>
            <a:r>
              <a:rPr lang="sv-SE" dirty="0"/>
              <a:t> est et expedita </a:t>
            </a:r>
            <a:r>
              <a:rPr lang="sv-SE" dirty="0" err="1"/>
              <a:t>distinctio</a:t>
            </a:r>
            <a:r>
              <a:rPr lang="sv-SE" dirty="0"/>
              <a:t>. </a:t>
            </a:r>
            <a:r>
              <a:rPr lang="sv-SE" dirty="0" err="1"/>
              <a:t>Nam</a:t>
            </a:r>
            <a:r>
              <a:rPr lang="sv-SE" dirty="0"/>
              <a:t> libero tempore, </a:t>
            </a:r>
            <a:r>
              <a:rPr lang="sv-SE" dirty="0" err="1"/>
              <a:t>cum</a:t>
            </a:r>
            <a:r>
              <a:rPr lang="sv-SE" dirty="0"/>
              <a:t> </a:t>
            </a:r>
            <a:r>
              <a:rPr lang="sv-SE" dirty="0" err="1"/>
              <a:t>soluta</a:t>
            </a:r>
            <a:r>
              <a:rPr lang="sv-SE" dirty="0"/>
              <a:t> </a:t>
            </a:r>
            <a:r>
              <a:rPr lang="sv-SE" dirty="0" err="1"/>
              <a:t>nobis</a:t>
            </a:r>
            <a:r>
              <a:rPr lang="sv-SE" dirty="0"/>
              <a:t> est </a:t>
            </a:r>
            <a:r>
              <a:rPr lang="sv-SE" dirty="0" err="1"/>
              <a:t>eligendi</a:t>
            </a:r>
            <a:r>
              <a:rPr lang="sv-SE" dirty="0"/>
              <a:t> </a:t>
            </a:r>
            <a:r>
              <a:rPr lang="sv-SE" dirty="0" err="1"/>
              <a:t>optio</a:t>
            </a:r>
            <a:r>
              <a:rPr lang="sv-SE" dirty="0"/>
              <a:t> </a:t>
            </a:r>
            <a:r>
              <a:rPr lang="sv-SE" dirty="0" err="1"/>
              <a:t>cumque</a:t>
            </a:r>
            <a:r>
              <a:rPr lang="sv-SE" dirty="0"/>
              <a:t> </a:t>
            </a:r>
            <a:r>
              <a:rPr lang="sv-SE" dirty="0" err="1"/>
              <a:t>nihil</a:t>
            </a:r>
            <a:r>
              <a:rPr lang="sv-SE" dirty="0"/>
              <a:t> </a:t>
            </a:r>
            <a:r>
              <a:rPr lang="sv-SE" dirty="0" err="1"/>
              <a:t>impedit</a:t>
            </a:r>
            <a:r>
              <a:rPr lang="sv-SE" dirty="0"/>
              <a:t> </a:t>
            </a:r>
            <a:r>
              <a:rPr lang="sv-SE" dirty="0" err="1"/>
              <a:t>quo</a:t>
            </a:r>
            <a:r>
              <a:rPr lang="sv-SE" dirty="0"/>
              <a:t> minus id </a:t>
            </a:r>
            <a:r>
              <a:rPr lang="sv-SE" dirty="0" err="1"/>
              <a:t>quod</a:t>
            </a:r>
            <a:r>
              <a:rPr lang="sv-SE" dirty="0"/>
              <a:t> </a:t>
            </a:r>
            <a:r>
              <a:rPr lang="sv-SE" dirty="0" err="1"/>
              <a:t>maxime</a:t>
            </a:r>
            <a:r>
              <a:rPr lang="sv-SE" dirty="0"/>
              <a:t> </a:t>
            </a:r>
            <a:r>
              <a:rPr lang="sv-SE" dirty="0" err="1"/>
              <a:t>placeat</a:t>
            </a:r>
            <a:r>
              <a:rPr lang="sv-SE" dirty="0"/>
              <a:t> </a:t>
            </a:r>
            <a:r>
              <a:rPr lang="sv-SE" dirty="0" err="1"/>
              <a:t>facere</a:t>
            </a:r>
            <a:r>
              <a:rPr lang="sv-SE" dirty="0"/>
              <a:t> </a:t>
            </a:r>
            <a:r>
              <a:rPr lang="sv-SE" dirty="0" err="1"/>
              <a:t>possimus</a:t>
            </a:r>
            <a:r>
              <a:rPr lang="sv-SE" dirty="0"/>
              <a:t>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assumenda</a:t>
            </a:r>
            <a:r>
              <a:rPr lang="sv-SE" dirty="0"/>
              <a:t> est,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repellendus</a:t>
            </a:r>
            <a:r>
              <a:rPr lang="sv-SE" dirty="0"/>
              <a:t>. </a:t>
            </a:r>
            <a:r>
              <a:rPr lang="sv-SE" dirty="0" err="1"/>
              <a:t>Temporibus</a:t>
            </a:r>
            <a:r>
              <a:rPr lang="sv-SE" dirty="0"/>
              <a:t> </a:t>
            </a:r>
            <a:r>
              <a:rPr lang="sv-SE" dirty="0" err="1"/>
              <a:t>autem</a:t>
            </a:r>
            <a:r>
              <a:rPr lang="sv-SE" dirty="0"/>
              <a:t> </a:t>
            </a:r>
            <a:r>
              <a:rPr lang="sv-SE" dirty="0" err="1"/>
              <a:t>quibusdam</a:t>
            </a:r>
            <a:r>
              <a:rPr lang="sv-SE" dirty="0"/>
              <a:t> et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officiis</a:t>
            </a:r>
            <a:r>
              <a:rPr lang="sv-SE" dirty="0"/>
              <a:t> </a:t>
            </a:r>
            <a:r>
              <a:rPr lang="sv-SE" dirty="0" err="1"/>
              <a:t>debitis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necessitatibus</a:t>
            </a:r>
            <a:r>
              <a:rPr lang="sv-SE" dirty="0"/>
              <a:t> </a:t>
            </a:r>
            <a:r>
              <a:rPr lang="sv-SE" dirty="0" err="1"/>
              <a:t>saepe</a:t>
            </a:r>
            <a:r>
              <a:rPr lang="sv-SE" dirty="0"/>
              <a:t> </a:t>
            </a:r>
            <a:r>
              <a:rPr lang="sv-SE" dirty="0" err="1"/>
              <a:t>eveniet</a:t>
            </a:r>
            <a:r>
              <a:rPr lang="sv-SE" dirty="0"/>
              <a:t> ut et </a:t>
            </a:r>
            <a:r>
              <a:rPr lang="sv-SE" dirty="0" err="1"/>
              <a:t>voluptates</a:t>
            </a:r>
            <a:r>
              <a:rPr lang="sv-SE" dirty="0"/>
              <a:t> </a:t>
            </a:r>
            <a:r>
              <a:rPr lang="sv-SE" dirty="0" err="1"/>
              <a:t>repudiandae</a:t>
            </a:r>
            <a:r>
              <a:rPr lang="sv-SE" dirty="0"/>
              <a:t> sint et </a:t>
            </a:r>
            <a:r>
              <a:rPr lang="sv-SE" dirty="0" err="1"/>
              <a:t>molestiae</a:t>
            </a:r>
            <a:r>
              <a:rPr lang="sv-SE" dirty="0"/>
              <a:t> non </a:t>
            </a:r>
            <a:r>
              <a:rPr lang="sv-SE" dirty="0" err="1"/>
              <a:t>recusandae</a:t>
            </a:r>
            <a:r>
              <a:rPr lang="sv-SE" dirty="0"/>
              <a:t>. </a:t>
            </a:r>
            <a:r>
              <a:rPr lang="sv-SE" dirty="0" err="1"/>
              <a:t>Itaque</a:t>
            </a:r>
            <a:r>
              <a:rPr lang="sv-SE" dirty="0"/>
              <a:t> </a:t>
            </a:r>
            <a:r>
              <a:rPr lang="sv-SE" dirty="0" err="1"/>
              <a:t>earum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hic</a:t>
            </a:r>
            <a:r>
              <a:rPr lang="sv-SE" dirty="0"/>
              <a:t> </a:t>
            </a:r>
            <a:r>
              <a:rPr lang="sv-SE" dirty="0" err="1"/>
              <a:t>tenetur</a:t>
            </a:r>
            <a:r>
              <a:rPr lang="sv-SE" dirty="0"/>
              <a:t> a </a:t>
            </a:r>
            <a:r>
              <a:rPr lang="sv-SE" dirty="0" err="1"/>
              <a:t>sapiente</a:t>
            </a:r>
            <a:r>
              <a:rPr lang="sv-SE" dirty="0"/>
              <a:t> </a:t>
            </a:r>
            <a:r>
              <a:rPr lang="sv-SE" dirty="0" err="1"/>
              <a:t>delectus</a:t>
            </a:r>
            <a:r>
              <a:rPr lang="sv-SE" dirty="0"/>
              <a:t>, ut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reiciendis</a:t>
            </a:r>
            <a:r>
              <a:rPr lang="sv-SE" dirty="0"/>
              <a:t> </a:t>
            </a:r>
            <a:r>
              <a:rPr lang="sv-SE" dirty="0" err="1"/>
              <a:t>voluptatibus</a:t>
            </a:r>
            <a:r>
              <a:rPr lang="sv-SE" dirty="0"/>
              <a:t> </a:t>
            </a:r>
            <a:r>
              <a:rPr lang="sv-SE" dirty="0" err="1"/>
              <a:t>maiores</a:t>
            </a:r>
            <a:r>
              <a:rPr lang="sv-SE" dirty="0"/>
              <a:t> alias </a:t>
            </a:r>
            <a:r>
              <a:rPr lang="sv-SE" dirty="0" err="1"/>
              <a:t>consequatur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perferendis</a:t>
            </a:r>
            <a:r>
              <a:rPr lang="sv-SE" dirty="0"/>
              <a:t> </a:t>
            </a:r>
            <a:r>
              <a:rPr lang="sv-SE" dirty="0" err="1"/>
              <a:t>doloribus</a:t>
            </a:r>
            <a:r>
              <a:rPr lang="sv-SE" dirty="0"/>
              <a:t> </a:t>
            </a:r>
            <a:r>
              <a:rPr lang="sv-SE" dirty="0" err="1"/>
              <a:t>asperiores</a:t>
            </a:r>
            <a:r>
              <a:rPr lang="sv-SE" dirty="0"/>
              <a:t> </a:t>
            </a:r>
            <a:r>
              <a:rPr lang="sv-SE" dirty="0" err="1"/>
              <a:t>repellat</a:t>
            </a:r>
            <a:r>
              <a:rPr lang="sv-SE" dirty="0"/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"At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sv-SE" dirty="0"/>
          </a:p>
        </p:txBody>
      </p:sp>
      <p:sp>
        <p:nvSpPr>
          <p:cNvPr id="17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3404937" y="2592216"/>
            <a:ext cx="2981576" cy="586414"/>
          </a:xfrm>
        </p:spPr>
        <p:txBody>
          <a:bodyPr>
            <a:noAutofit/>
          </a:bodyPr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sv-SE" dirty="0"/>
              <a:t>Skriv en kort ingress här</a:t>
            </a:r>
          </a:p>
        </p:txBody>
      </p:sp>
      <p:sp>
        <p:nvSpPr>
          <p:cNvPr id="19" name="Rubrik 1"/>
          <p:cNvSpPr>
            <a:spLocks noGrp="1"/>
          </p:cNvSpPr>
          <p:nvPr>
            <p:ph type="title" hasCustomPrompt="1"/>
          </p:nvPr>
        </p:nvSpPr>
        <p:spPr>
          <a:xfrm>
            <a:off x="3404937" y="1515978"/>
            <a:ext cx="2981576" cy="1069991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dirty="0"/>
              <a:t>Skriv en kort </a:t>
            </a:r>
            <a:br>
              <a:rPr lang="sv-SE" dirty="0"/>
            </a:br>
            <a:r>
              <a:rPr lang="sv-SE" dirty="0"/>
              <a:t>&amp; bra rubrik här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5297557" y="9473804"/>
            <a:ext cx="1392675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sv-SE" sz="900" dirty="0">
                <a:solidFill>
                  <a:srgbClr val="FF0000"/>
                </a:solidFill>
                <a:latin typeface="+mj-lt"/>
              </a:rPr>
              <a:t>regionvastmanland.se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705023" y="495690"/>
            <a:ext cx="2981325" cy="281683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Enhet</a:t>
            </a:r>
          </a:p>
        </p:txBody>
      </p:sp>
      <p:sp>
        <p:nvSpPr>
          <p:cNvPr id="9" name="Platshållare för text 2"/>
          <p:cNvSpPr>
            <a:spLocks noGrp="1"/>
          </p:cNvSpPr>
          <p:nvPr>
            <p:ph type="body" sz="quarter" idx="15" hasCustomPrompt="1"/>
          </p:nvPr>
        </p:nvSpPr>
        <p:spPr>
          <a:xfrm>
            <a:off x="1705023" y="708879"/>
            <a:ext cx="2981325" cy="246082"/>
          </a:xfrm>
        </p:spPr>
        <p:txBody>
          <a:bodyPr>
            <a:noAutofit/>
          </a:bodyPr>
          <a:lstStyle>
            <a:lvl1pPr marL="0" indent="0">
              <a:buNone/>
              <a:defRPr sz="90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88858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Nyhetsbrev två spalt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5047268" y="9188271"/>
            <a:ext cx="1543050" cy="52740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2E149AD3-2DE5-423A-B084-823814CC174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3099927"/>
            <a:ext cx="5915025" cy="5831372"/>
          </a:xfrm>
        </p:spPr>
        <p:txBody>
          <a:bodyPr numCol="2" spcCol="18000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è"/>
              <a:tabLst/>
              <a:defRPr sz="1100" baseline="0">
                <a:latin typeface="Cambria" panose="02040503050406030204" pitchFamily="18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Här skriver du din text i två spalter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"At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r>
              <a:rPr lang="sv-SE" dirty="0"/>
              <a:t>, id est </a:t>
            </a:r>
            <a:r>
              <a:rPr lang="sv-SE" dirty="0" err="1"/>
              <a:t>laborum</a:t>
            </a:r>
            <a:r>
              <a:rPr lang="sv-SE" dirty="0"/>
              <a:t> et </a:t>
            </a:r>
            <a:r>
              <a:rPr lang="sv-SE" dirty="0" err="1"/>
              <a:t>dolorum</a:t>
            </a:r>
            <a:r>
              <a:rPr lang="sv-SE" dirty="0"/>
              <a:t> fuga. Et </a:t>
            </a:r>
            <a:r>
              <a:rPr lang="sv-SE" dirty="0" err="1"/>
              <a:t>harum</a:t>
            </a:r>
            <a:r>
              <a:rPr lang="sv-SE" dirty="0"/>
              <a:t> </a:t>
            </a:r>
            <a:r>
              <a:rPr lang="sv-SE" dirty="0" err="1"/>
              <a:t>quidem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facilis</a:t>
            </a:r>
            <a:r>
              <a:rPr lang="sv-SE" dirty="0"/>
              <a:t> est et expedita </a:t>
            </a:r>
            <a:r>
              <a:rPr lang="sv-SE" dirty="0" err="1"/>
              <a:t>distinctio</a:t>
            </a:r>
            <a:r>
              <a:rPr lang="sv-SE" dirty="0"/>
              <a:t>. </a:t>
            </a:r>
            <a:r>
              <a:rPr lang="sv-SE" dirty="0" err="1"/>
              <a:t>Nam</a:t>
            </a:r>
            <a:r>
              <a:rPr lang="sv-SE" dirty="0"/>
              <a:t> libero tempore, </a:t>
            </a:r>
            <a:r>
              <a:rPr lang="sv-SE" dirty="0" err="1"/>
              <a:t>cum</a:t>
            </a:r>
            <a:r>
              <a:rPr lang="sv-SE" dirty="0"/>
              <a:t> </a:t>
            </a:r>
            <a:r>
              <a:rPr lang="sv-SE" dirty="0" err="1"/>
              <a:t>soluta</a:t>
            </a:r>
            <a:r>
              <a:rPr lang="sv-SE" dirty="0"/>
              <a:t> </a:t>
            </a:r>
            <a:r>
              <a:rPr lang="sv-SE" dirty="0" err="1"/>
              <a:t>nobis</a:t>
            </a:r>
            <a:r>
              <a:rPr lang="sv-SE" dirty="0"/>
              <a:t> est </a:t>
            </a:r>
            <a:r>
              <a:rPr lang="sv-SE" dirty="0" err="1"/>
              <a:t>eligendi</a:t>
            </a:r>
            <a:r>
              <a:rPr lang="sv-SE" dirty="0"/>
              <a:t> </a:t>
            </a:r>
            <a:r>
              <a:rPr lang="sv-SE" dirty="0" err="1"/>
              <a:t>optio</a:t>
            </a:r>
            <a:r>
              <a:rPr lang="sv-SE" dirty="0"/>
              <a:t> </a:t>
            </a:r>
            <a:r>
              <a:rPr lang="sv-SE" dirty="0" err="1"/>
              <a:t>cumque</a:t>
            </a:r>
            <a:r>
              <a:rPr lang="sv-SE" dirty="0"/>
              <a:t> </a:t>
            </a:r>
            <a:r>
              <a:rPr lang="sv-SE" dirty="0" err="1"/>
              <a:t>nihil</a:t>
            </a:r>
            <a:r>
              <a:rPr lang="sv-SE" dirty="0"/>
              <a:t> </a:t>
            </a:r>
            <a:r>
              <a:rPr lang="sv-SE" dirty="0" err="1"/>
              <a:t>impedit</a:t>
            </a:r>
            <a:r>
              <a:rPr lang="sv-SE" dirty="0"/>
              <a:t> </a:t>
            </a:r>
            <a:r>
              <a:rPr lang="sv-SE" dirty="0" err="1"/>
              <a:t>quo</a:t>
            </a:r>
            <a:r>
              <a:rPr lang="sv-SE" dirty="0"/>
              <a:t> minus id </a:t>
            </a:r>
            <a:r>
              <a:rPr lang="sv-SE" dirty="0" err="1"/>
              <a:t>quod</a:t>
            </a:r>
            <a:r>
              <a:rPr lang="sv-SE" dirty="0"/>
              <a:t> </a:t>
            </a:r>
            <a:r>
              <a:rPr lang="sv-SE" dirty="0" err="1"/>
              <a:t>maxime</a:t>
            </a:r>
            <a:r>
              <a:rPr lang="sv-SE" dirty="0"/>
              <a:t> </a:t>
            </a:r>
            <a:r>
              <a:rPr lang="sv-SE" dirty="0" err="1"/>
              <a:t>placeat</a:t>
            </a:r>
            <a:r>
              <a:rPr lang="sv-SE" dirty="0"/>
              <a:t> </a:t>
            </a:r>
            <a:r>
              <a:rPr lang="sv-SE" dirty="0" err="1"/>
              <a:t>facere</a:t>
            </a:r>
            <a:r>
              <a:rPr lang="sv-SE" dirty="0"/>
              <a:t> </a:t>
            </a:r>
            <a:r>
              <a:rPr lang="sv-SE" dirty="0" err="1"/>
              <a:t>possimus</a:t>
            </a:r>
            <a:r>
              <a:rPr lang="sv-SE" dirty="0"/>
              <a:t>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assumenda</a:t>
            </a:r>
            <a:r>
              <a:rPr lang="sv-SE" dirty="0"/>
              <a:t> est,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repellendus</a:t>
            </a:r>
            <a:r>
              <a:rPr lang="sv-SE" dirty="0"/>
              <a:t>. </a:t>
            </a:r>
            <a:r>
              <a:rPr lang="sv-SE" dirty="0" err="1"/>
              <a:t>Temporibus</a:t>
            </a:r>
            <a:r>
              <a:rPr lang="sv-SE" dirty="0"/>
              <a:t> </a:t>
            </a:r>
            <a:r>
              <a:rPr lang="sv-SE" dirty="0" err="1"/>
              <a:t>autem</a:t>
            </a:r>
            <a:r>
              <a:rPr lang="sv-SE" dirty="0"/>
              <a:t> </a:t>
            </a:r>
            <a:r>
              <a:rPr lang="sv-SE" dirty="0" err="1"/>
              <a:t>quibusdam</a:t>
            </a:r>
            <a:r>
              <a:rPr lang="sv-SE" dirty="0"/>
              <a:t> et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officiis</a:t>
            </a:r>
            <a:r>
              <a:rPr lang="sv-SE" dirty="0"/>
              <a:t> </a:t>
            </a:r>
            <a:r>
              <a:rPr lang="sv-SE" dirty="0" err="1"/>
              <a:t>debitis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necessitatibus</a:t>
            </a:r>
            <a:r>
              <a:rPr lang="sv-SE" dirty="0"/>
              <a:t> </a:t>
            </a:r>
            <a:r>
              <a:rPr lang="sv-SE" dirty="0" err="1"/>
              <a:t>saepe</a:t>
            </a:r>
            <a:r>
              <a:rPr lang="sv-SE" dirty="0"/>
              <a:t> </a:t>
            </a:r>
            <a:r>
              <a:rPr lang="sv-SE" dirty="0" err="1"/>
              <a:t>eveniet</a:t>
            </a:r>
            <a:r>
              <a:rPr lang="sv-SE" dirty="0"/>
              <a:t> ut et </a:t>
            </a:r>
            <a:r>
              <a:rPr lang="sv-SE" dirty="0" err="1"/>
              <a:t>voluptates</a:t>
            </a:r>
            <a:r>
              <a:rPr lang="sv-SE" dirty="0"/>
              <a:t> </a:t>
            </a:r>
            <a:r>
              <a:rPr lang="sv-SE" dirty="0" err="1"/>
              <a:t>repudiandae</a:t>
            </a:r>
            <a:r>
              <a:rPr lang="sv-SE" dirty="0"/>
              <a:t> sint et </a:t>
            </a:r>
            <a:r>
              <a:rPr lang="sv-SE" dirty="0" err="1"/>
              <a:t>molestiae</a:t>
            </a:r>
            <a:r>
              <a:rPr lang="sv-SE" dirty="0"/>
              <a:t> non </a:t>
            </a:r>
            <a:r>
              <a:rPr lang="sv-SE" dirty="0" err="1"/>
              <a:t>recusandae</a:t>
            </a:r>
            <a:r>
              <a:rPr lang="sv-SE" dirty="0"/>
              <a:t>. </a:t>
            </a:r>
            <a:r>
              <a:rPr lang="sv-SE" dirty="0" err="1"/>
              <a:t>Itaque</a:t>
            </a:r>
            <a:r>
              <a:rPr lang="sv-SE" dirty="0"/>
              <a:t> </a:t>
            </a:r>
            <a:r>
              <a:rPr lang="sv-SE" dirty="0" err="1"/>
              <a:t>earum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hic</a:t>
            </a:r>
            <a:r>
              <a:rPr lang="sv-SE" dirty="0"/>
              <a:t> </a:t>
            </a:r>
            <a:r>
              <a:rPr lang="sv-SE" dirty="0" err="1"/>
              <a:t>tenetur</a:t>
            </a:r>
            <a:r>
              <a:rPr lang="sv-SE" dirty="0"/>
              <a:t> a </a:t>
            </a:r>
            <a:r>
              <a:rPr lang="sv-SE" dirty="0" err="1"/>
              <a:t>sapiente</a:t>
            </a:r>
            <a:r>
              <a:rPr lang="sv-SE" dirty="0"/>
              <a:t> </a:t>
            </a:r>
            <a:r>
              <a:rPr lang="sv-SE" dirty="0" err="1"/>
              <a:t>delectus</a:t>
            </a:r>
            <a:r>
              <a:rPr lang="sv-SE" dirty="0"/>
              <a:t>, ut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reiciendis</a:t>
            </a:r>
            <a:r>
              <a:rPr lang="sv-SE" dirty="0"/>
              <a:t> </a:t>
            </a:r>
            <a:r>
              <a:rPr lang="sv-SE" dirty="0" err="1"/>
              <a:t>voluptatibus</a:t>
            </a:r>
            <a:r>
              <a:rPr lang="sv-SE" dirty="0"/>
              <a:t> </a:t>
            </a:r>
            <a:r>
              <a:rPr lang="sv-SE" dirty="0" err="1"/>
              <a:t>maiores</a:t>
            </a:r>
            <a:r>
              <a:rPr lang="sv-SE" dirty="0"/>
              <a:t> alias </a:t>
            </a:r>
            <a:r>
              <a:rPr lang="sv-SE" dirty="0" err="1"/>
              <a:t>consequatur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perferendis</a:t>
            </a:r>
            <a:r>
              <a:rPr lang="sv-SE" dirty="0"/>
              <a:t> </a:t>
            </a:r>
            <a:r>
              <a:rPr lang="sv-SE" dirty="0" err="1"/>
              <a:t>doloribus</a:t>
            </a:r>
            <a:r>
              <a:rPr lang="sv-SE" dirty="0"/>
              <a:t> </a:t>
            </a:r>
            <a:r>
              <a:rPr lang="sv-SE" dirty="0" err="1"/>
              <a:t>asperiores</a:t>
            </a:r>
            <a:r>
              <a:rPr lang="sv-SE" dirty="0"/>
              <a:t> </a:t>
            </a:r>
            <a:r>
              <a:rPr lang="sv-SE" dirty="0" err="1"/>
              <a:t>repellat</a:t>
            </a:r>
            <a:r>
              <a:rPr lang="sv-SE" dirty="0"/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"At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r>
              <a:rPr lang="sv-SE" dirty="0"/>
              <a:t>, id est </a:t>
            </a:r>
            <a:r>
              <a:rPr lang="sv-SE" dirty="0" err="1"/>
              <a:t>laborum</a:t>
            </a:r>
            <a:r>
              <a:rPr lang="sv-SE" dirty="0"/>
              <a:t> et </a:t>
            </a:r>
            <a:r>
              <a:rPr lang="sv-SE" dirty="0" err="1"/>
              <a:t>dolorum</a:t>
            </a:r>
            <a:r>
              <a:rPr lang="sv-SE" dirty="0"/>
              <a:t> fuga. Et </a:t>
            </a:r>
            <a:r>
              <a:rPr lang="sv-SE" dirty="0" err="1"/>
              <a:t>harum</a:t>
            </a:r>
            <a:r>
              <a:rPr lang="sv-SE" dirty="0"/>
              <a:t> </a:t>
            </a:r>
            <a:r>
              <a:rPr lang="sv-SE" dirty="0" err="1"/>
              <a:t>quidem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facilis</a:t>
            </a:r>
            <a:r>
              <a:rPr lang="sv-SE" dirty="0"/>
              <a:t> est et expedita </a:t>
            </a:r>
            <a:r>
              <a:rPr lang="sv-SE" dirty="0" err="1"/>
              <a:t>distinctio</a:t>
            </a:r>
            <a:r>
              <a:rPr lang="sv-SE" dirty="0"/>
              <a:t>. </a:t>
            </a:r>
            <a:r>
              <a:rPr lang="sv-SE" dirty="0" err="1"/>
              <a:t>Nam</a:t>
            </a:r>
            <a:r>
              <a:rPr lang="sv-SE" dirty="0"/>
              <a:t> libero tempore, </a:t>
            </a:r>
            <a:r>
              <a:rPr lang="sv-SE" dirty="0" err="1"/>
              <a:t>cum</a:t>
            </a:r>
            <a:r>
              <a:rPr lang="sv-SE" dirty="0"/>
              <a:t> </a:t>
            </a:r>
            <a:r>
              <a:rPr lang="sv-SE" dirty="0" err="1"/>
              <a:t>soluta</a:t>
            </a:r>
            <a:r>
              <a:rPr lang="sv-SE" dirty="0"/>
              <a:t> </a:t>
            </a:r>
            <a:r>
              <a:rPr lang="sv-SE" dirty="0" err="1"/>
              <a:t>nobis</a:t>
            </a:r>
            <a:r>
              <a:rPr lang="sv-SE" dirty="0"/>
              <a:t> est </a:t>
            </a:r>
            <a:r>
              <a:rPr lang="sv-SE" dirty="0" err="1"/>
              <a:t>eligendi</a:t>
            </a:r>
            <a:r>
              <a:rPr lang="sv-SE" dirty="0"/>
              <a:t> </a:t>
            </a:r>
            <a:r>
              <a:rPr lang="sv-SE" dirty="0" err="1"/>
              <a:t>optio</a:t>
            </a:r>
            <a:r>
              <a:rPr lang="sv-SE" dirty="0"/>
              <a:t> </a:t>
            </a:r>
            <a:r>
              <a:rPr lang="sv-SE" dirty="0" err="1"/>
              <a:t>cumque</a:t>
            </a:r>
            <a:r>
              <a:rPr lang="sv-SE" dirty="0"/>
              <a:t> </a:t>
            </a:r>
            <a:r>
              <a:rPr lang="sv-SE" dirty="0" err="1"/>
              <a:t>nihil</a:t>
            </a:r>
            <a:r>
              <a:rPr lang="sv-SE" dirty="0"/>
              <a:t> </a:t>
            </a:r>
            <a:r>
              <a:rPr lang="sv-SE" dirty="0" err="1"/>
              <a:t>impedit</a:t>
            </a:r>
            <a:r>
              <a:rPr lang="sv-SE" dirty="0"/>
              <a:t> </a:t>
            </a:r>
            <a:r>
              <a:rPr lang="sv-SE" dirty="0" err="1"/>
              <a:t>quo</a:t>
            </a:r>
            <a:r>
              <a:rPr lang="sv-SE" dirty="0"/>
              <a:t> minus id </a:t>
            </a:r>
            <a:r>
              <a:rPr lang="sv-SE" dirty="0" err="1"/>
              <a:t>quod</a:t>
            </a:r>
            <a:r>
              <a:rPr lang="sv-SE" dirty="0"/>
              <a:t> </a:t>
            </a:r>
            <a:r>
              <a:rPr lang="sv-SE" dirty="0" err="1"/>
              <a:t>maxime</a:t>
            </a:r>
            <a:r>
              <a:rPr lang="sv-SE" dirty="0"/>
              <a:t> </a:t>
            </a:r>
            <a:r>
              <a:rPr lang="sv-SE" dirty="0" err="1"/>
              <a:t>placeat</a:t>
            </a:r>
            <a:r>
              <a:rPr lang="sv-SE" dirty="0"/>
              <a:t> </a:t>
            </a:r>
            <a:r>
              <a:rPr lang="sv-SE" dirty="0" err="1"/>
              <a:t>facere</a:t>
            </a:r>
            <a:r>
              <a:rPr lang="sv-SE" dirty="0"/>
              <a:t> </a:t>
            </a:r>
            <a:r>
              <a:rPr lang="sv-SE" dirty="0" err="1"/>
              <a:t>possimus</a:t>
            </a:r>
            <a:r>
              <a:rPr lang="sv-SE" dirty="0"/>
              <a:t>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assumenda</a:t>
            </a:r>
            <a:r>
              <a:rPr lang="sv-SE" dirty="0"/>
              <a:t> est,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repellendus</a:t>
            </a:r>
            <a:r>
              <a:rPr lang="sv-SE" dirty="0"/>
              <a:t>. </a:t>
            </a:r>
            <a:r>
              <a:rPr lang="sv-SE" dirty="0" err="1"/>
              <a:t>Temporibus</a:t>
            </a:r>
            <a:r>
              <a:rPr lang="sv-SE" dirty="0"/>
              <a:t> </a:t>
            </a:r>
            <a:r>
              <a:rPr lang="sv-SE" dirty="0" err="1"/>
              <a:t>autem</a:t>
            </a:r>
            <a:r>
              <a:rPr lang="sv-SE" dirty="0"/>
              <a:t> </a:t>
            </a:r>
            <a:r>
              <a:rPr lang="sv-SE" dirty="0" err="1"/>
              <a:t>quibusdam</a:t>
            </a:r>
            <a:r>
              <a:rPr lang="sv-SE" dirty="0"/>
              <a:t> et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officiis</a:t>
            </a:r>
            <a:r>
              <a:rPr lang="sv-SE" dirty="0"/>
              <a:t> </a:t>
            </a:r>
            <a:r>
              <a:rPr lang="sv-SE" dirty="0" err="1"/>
              <a:t>debitis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necessitatibus</a:t>
            </a:r>
            <a:r>
              <a:rPr lang="sv-SE" dirty="0"/>
              <a:t> </a:t>
            </a:r>
            <a:r>
              <a:rPr lang="sv-SE" dirty="0" err="1"/>
              <a:t>saepe</a:t>
            </a:r>
            <a:r>
              <a:rPr lang="sv-SE" dirty="0"/>
              <a:t> </a:t>
            </a:r>
            <a:r>
              <a:rPr lang="sv-SE" dirty="0" err="1"/>
              <a:t>eveniet</a:t>
            </a:r>
            <a:r>
              <a:rPr lang="sv-SE" dirty="0"/>
              <a:t> ut et </a:t>
            </a:r>
            <a:r>
              <a:rPr lang="sv-SE" dirty="0" err="1"/>
              <a:t>voluptates</a:t>
            </a:r>
            <a:r>
              <a:rPr lang="sv-SE" dirty="0"/>
              <a:t> </a:t>
            </a:r>
            <a:r>
              <a:rPr lang="sv-SE" dirty="0" err="1"/>
              <a:t>repudiandae</a:t>
            </a:r>
            <a:r>
              <a:rPr lang="sv-SE" dirty="0"/>
              <a:t> sint et </a:t>
            </a:r>
            <a:r>
              <a:rPr lang="sv-SE" dirty="0" err="1"/>
              <a:t>molestiae</a:t>
            </a:r>
            <a:r>
              <a:rPr lang="sv-SE" dirty="0"/>
              <a:t> non </a:t>
            </a:r>
            <a:r>
              <a:rPr lang="sv-SE" dirty="0" err="1"/>
              <a:t>recusandae</a:t>
            </a:r>
            <a:r>
              <a:rPr lang="sv-SE" dirty="0"/>
              <a:t>. </a:t>
            </a:r>
            <a:r>
              <a:rPr lang="sv-SE" dirty="0" err="1"/>
              <a:t>Itaque</a:t>
            </a:r>
            <a:r>
              <a:rPr lang="sv-SE" dirty="0"/>
              <a:t> </a:t>
            </a:r>
            <a:r>
              <a:rPr lang="sv-SE" dirty="0" err="1"/>
              <a:t>earum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hic</a:t>
            </a:r>
            <a:r>
              <a:rPr lang="sv-SE" dirty="0"/>
              <a:t> </a:t>
            </a:r>
            <a:r>
              <a:rPr lang="sv-SE" dirty="0" err="1"/>
              <a:t>tenetur</a:t>
            </a:r>
            <a:r>
              <a:rPr lang="sv-SE" dirty="0"/>
              <a:t> a </a:t>
            </a:r>
            <a:r>
              <a:rPr lang="sv-SE" dirty="0" err="1"/>
              <a:t>sapiente</a:t>
            </a:r>
            <a:r>
              <a:rPr lang="sv-SE" dirty="0"/>
              <a:t> </a:t>
            </a:r>
            <a:r>
              <a:rPr lang="sv-SE" dirty="0" err="1"/>
              <a:t>delectus</a:t>
            </a:r>
            <a:r>
              <a:rPr lang="sv-SE" dirty="0"/>
              <a:t>, ut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reiciendis</a:t>
            </a:r>
            <a:r>
              <a:rPr lang="sv-SE" dirty="0"/>
              <a:t> </a:t>
            </a:r>
            <a:r>
              <a:rPr lang="sv-SE" dirty="0" err="1"/>
              <a:t>voluptatibus</a:t>
            </a:r>
            <a:r>
              <a:rPr lang="sv-SE" dirty="0"/>
              <a:t> </a:t>
            </a:r>
            <a:r>
              <a:rPr lang="sv-SE" dirty="0" err="1"/>
              <a:t>maiores</a:t>
            </a:r>
            <a:r>
              <a:rPr lang="sv-SE" dirty="0"/>
              <a:t> alias </a:t>
            </a:r>
            <a:r>
              <a:rPr lang="sv-SE" dirty="0" err="1"/>
              <a:t>consequatur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perferendis</a:t>
            </a:r>
            <a:r>
              <a:rPr lang="sv-SE" dirty="0"/>
              <a:t> </a:t>
            </a:r>
            <a:r>
              <a:rPr lang="sv-SE" dirty="0" err="1"/>
              <a:t>doloribus</a:t>
            </a:r>
            <a:r>
              <a:rPr lang="sv-SE" dirty="0"/>
              <a:t> </a:t>
            </a:r>
            <a:r>
              <a:rPr lang="sv-SE" dirty="0" err="1"/>
              <a:t>asperiores</a:t>
            </a:r>
            <a:r>
              <a:rPr lang="sv-SE" dirty="0"/>
              <a:t> </a:t>
            </a:r>
            <a:r>
              <a:rPr lang="sv-SE" dirty="0" err="1"/>
              <a:t>repellat</a:t>
            </a:r>
            <a:r>
              <a:rPr lang="sv-SE" dirty="0"/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"At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r>
              <a:rPr lang="sv-SE" dirty="0"/>
              <a:t>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mollitia</a:t>
            </a:r>
            <a:r>
              <a:rPr lang="sv-SE" dirty="0"/>
              <a:t> </a:t>
            </a:r>
            <a:r>
              <a:rPr lang="sv-SE" dirty="0" err="1"/>
              <a:t>animi</a:t>
            </a:r>
            <a:r>
              <a:rPr lang="sv-SE" dirty="0"/>
              <a:t>, id est </a:t>
            </a:r>
            <a:r>
              <a:rPr lang="sv-SE" dirty="0" err="1"/>
              <a:t>laborum</a:t>
            </a:r>
            <a:r>
              <a:rPr lang="sv-SE" dirty="0"/>
              <a:t> et </a:t>
            </a:r>
            <a:r>
              <a:rPr lang="sv-SE" dirty="0" err="1"/>
              <a:t>dolorum</a:t>
            </a:r>
            <a:r>
              <a:rPr lang="sv-SE" dirty="0"/>
              <a:t> fuga. Et </a:t>
            </a:r>
            <a:r>
              <a:rPr lang="sv-SE" dirty="0" err="1"/>
              <a:t>harum</a:t>
            </a:r>
            <a:r>
              <a:rPr lang="sv-SE" dirty="0"/>
              <a:t> </a:t>
            </a:r>
            <a:r>
              <a:rPr lang="sv-SE" dirty="0" err="1"/>
              <a:t>quidem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facilis</a:t>
            </a:r>
            <a:r>
              <a:rPr lang="sv-SE" dirty="0"/>
              <a:t> est et expedita </a:t>
            </a:r>
            <a:r>
              <a:rPr lang="sv-SE" dirty="0" err="1"/>
              <a:t>distinctio</a:t>
            </a:r>
            <a:r>
              <a:rPr lang="sv-SE" dirty="0"/>
              <a:t>. </a:t>
            </a:r>
            <a:r>
              <a:rPr lang="sv-SE" dirty="0" err="1"/>
              <a:t>Nam</a:t>
            </a:r>
            <a:r>
              <a:rPr lang="sv-SE" dirty="0"/>
              <a:t> libero tempore, </a:t>
            </a:r>
            <a:r>
              <a:rPr lang="sv-SE" dirty="0" err="1"/>
              <a:t>cum</a:t>
            </a:r>
            <a:r>
              <a:rPr lang="sv-SE" dirty="0"/>
              <a:t> </a:t>
            </a:r>
            <a:r>
              <a:rPr lang="sv-SE" dirty="0" err="1"/>
              <a:t>soluta</a:t>
            </a:r>
            <a:r>
              <a:rPr lang="sv-SE" dirty="0"/>
              <a:t> </a:t>
            </a:r>
            <a:r>
              <a:rPr lang="sv-SE" dirty="0" err="1"/>
              <a:t>nobis</a:t>
            </a:r>
            <a:r>
              <a:rPr lang="sv-SE" dirty="0"/>
              <a:t> est </a:t>
            </a:r>
            <a:r>
              <a:rPr lang="sv-SE" dirty="0" err="1"/>
              <a:t>eligendi</a:t>
            </a:r>
            <a:r>
              <a:rPr lang="sv-SE" dirty="0"/>
              <a:t> </a:t>
            </a:r>
            <a:r>
              <a:rPr lang="sv-SE" dirty="0" err="1"/>
              <a:t>optio</a:t>
            </a:r>
            <a:r>
              <a:rPr lang="sv-SE" dirty="0"/>
              <a:t> </a:t>
            </a:r>
            <a:r>
              <a:rPr lang="sv-SE" dirty="0" err="1"/>
              <a:t>cumque</a:t>
            </a:r>
            <a:r>
              <a:rPr lang="sv-SE" dirty="0"/>
              <a:t> </a:t>
            </a:r>
            <a:r>
              <a:rPr lang="sv-SE" dirty="0" err="1"/>
              <a:t>nihil</a:t>
            </a:r>
            <a:r>
              <a:rPr lang="sv-SE" dirty="0"/>
              <a:t> </a:t>
            </a:r>
            <a:r>
              <a:rPr lang="sv-SE" dirty="0" err="1"/>
              <a:t>impedit</a:t>
            </a:r>
            <a:r>
              <a:rPr lang="sv-SE" dirty="0"/>
              <a:t> </a:t>
            </a:r>
            <a:r>
              <a:rPr lang="sv-SE" dirty="0" err="1"/>
              <a:t>quo</a:t>
            </a:r>
            <a:r>
              <a:rPr lang="sv-SE" dirty="0"/>
              <a:t> minus id </a:t>
            </a:r>
            <a:r>
              <a:rPr lang="sv-SE" dirty="0" err="1"/>
              <a:t>quod</a:t>
            </a:r>
            <a:r>
              <a:rPr lang="sv-SE" dirty="0"/>
              <a:t> </a:t>
            </a:r>
            <a:r>
              <a:rPr lang="sv-SE" dirty="0" err="1"/>
              <a:t>maxime</a:t>
            </a:r>
            <a:r>
              <a:rPr lang="sv-SE" dirty="0"/>
              <a:t> </a:t>
            </a:r>
            <a:r>
              <a:rPr lang="sv-SE" dirty="0" err="1"/>
              <a:t>placeat</a:t>
            </a:r>
            <a:r>
              <a:rPr lang="sv-SE" dirty="0"/>
              <a:t> </a:t>
            </a:r>
            <a:r>
              <a:rPr lang="sv-SE" dirty="0" err="1"/>
              <a:t>facere</a:t>
            </a:r>
            <a:r>
              <a:rPr lang="sv-SE" dirty="0"/>
              <a:t> </a:t>
            </a:r>
            <a:r>
              <a:rPr lang="sv-SE" dirty="0" err="1"/>
              <a:t>possimus</a:t>
            </a:r>
            <a:r>
              <a:rPr lang="sv-SE" dirty="0"/>
              <a:t>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assumenda</a:t>
            </a:r>
            <a:r>
              <a:rPr lang="sv-SE" dirty="0"/>
              <a:t> est, </a:t>
            </a:r>
            <a:r>
              <a:rPr lang="sv-SE" dirty="0" err="1"/>
              <a:t>omnis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repellendus</a:t>
            </a:r>
            <a:r>
              <a:rPr lang="sv-SE" dirty="0"/>
              <a:t>. </a:t>
            </a:r>
            <a:r>
              <a:rPr lang="sv-SE" dirty="0" err="1"/>
              <a:t>Temporibus</a:t>
            </a:r>
            <a:r>
              <a:rPr lang="sv-SE" dirty="0"/>
              <a:t> </a:t>
            </a:r>
            <a:r>
              <a:rPr lang="sv-SE" dirty="0" err="1"/>
              <a:t>autem</a:t>
            </a:r>
            <a:r>
              <a:rPr lang="sv-SE" dirty="0"/>
              <a:t> </a:t>
            </a:r>
            <a:r>
              <a:rPr lang="sv-SE" dirty="0" err="1"/>
              <a:t>quibusdam</a:t>
            </a:r>
            <a:r>
              <a:rPr lang="sv-SE" dirty="0"/>
              <a:t> et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officiis</a:t>
            </a:r>
            <a:r>
              <a:rPr lang="sv-SE" dirty="0"/>
              <a:t> </a:t>
            </a:r>
            <a:r>
              <a:rPr lang="sv-SE" dirty="0" err="1"/>
              <a:t>debitis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necessitatibus</a:t>
            </a:r>
            <a:r>
              <a:rPr lang="sv-SE" dirty="0"/>
              <a:t> </a:t>
            </a:r>
            <a:r>
              <a:rPr lang="sv-SE" dirty="0" err="1"/>
              <a:t>saepe</a:t>
            </a:r>
            <a:r>
              <a:rPr lang="sv-SE" dirty="0"/>
              <a:t> </a:t>
            </a:r>
            <a:r>
              <a:rPr lang="sv-SE" dirty="0" err="1"/>
              <a:t>eveniet</a:t>
            </a:r>
            <a:r>
              <a:rPr lang="sv-SE" dirty="0"/>
              <a:t> ut et </a:t>
            </a:r>
            <a:r>
              <a:rPr lang="sv-SE" dirty="0" err="1"/>
              <a:t>voluptates</a:t>
            </a:r>
            <a:r>
              <a:rPr lang="sv-SE" dirty="0"/>
              <a:t> </a:t>
            </a:r>
            <a:r>
              <a:rPr lang="sv-SE" dirty="0" err="1"/>
              <a:t>repudiandae</a:t>
            </a:r>
            <a:r>
              <a:rPr lang="sv-SE" dirty="0"/>
              <a:t> sint et </a:t>
            </a:r>
            <a:r>
              <a:rPr lang="sv-SE" dirty="0" err="1"/>
              <a:t>molestiae</a:t>
            </a:r>
            <a:r>
              <a:rPr lang="sv-SE" dirty="0"/>
              <a:t> non </a:t>
            </a:r>
            <a:r>
              <a:rPr lang="sv-SE" dirty="0" err="1"/>
              <a:t>recusandae</a:t>
            </a:r>
            <a:r>
              <a:rPr lang="sv-SE" dirty="0"/>
              <a:t>. </a:t>
            </a:r>
            <a:r>
              <a:rPr lang="sv-SE" dirty="0" err="1"/>
              <a:t>Itaque</a:t>
            </a:r>
            <a:r>
              <a:rPr lang="sv-SE" dirty="0"/>
              <a:t> </a:t>
            </a:r>
            <a:r>
              <a:rPr lang="sv-SE" dirty="0" err="1"/>
              <a:t>earum</a:t>
            </a:r>
            <a:r>
              <a:rPr lang="sv-SE" dirty="0"/>
              <a:t> </a:t>
            </a:r>
            <a:r>
              <a:rPr lang="sv-SE" dirty="0" err="1"/>
              <a:t>rerum</a:t>
            </a:r>
            <a:r>
              <a:rPr lang="sv-SE" dirty="0"/>
              <a:t> </a:t>
            </a:r>
            <a:r>
              <a:rPr lang="sv-SE" dirty="0" err="1"/>
              <a:t>hic</a:t>
            </a:r>
            <a:r>
              <a:rPr lang="sv-SE" dirty="0"/>
              <a:t> </a:t>
            </a:r>
            <a:r>
              <a:rPr lang="sv-SE" dirty="0" err="1"/>
              <a:t>tenetur</a:t>
            </a:r>
            <a:r>
              <a:rPr lang="sv-SE" dirty="0"/>
              <a:t> a </a:t>
            </a:r>
            <a:r>
              <a:rPr lang="sv-SE" dirty="0" err="1"/>
              <a:t>sapiente</a:t>
            </a:r>
            <a:r>
              <a:rPr lang="sv-SE" dirty="0"/>
              <a:t> </a:t>
            </a:r>
            <a:r>
              <a:rPr lang="sv-SE" dirty="0" err="1"/>
              <a:t>delectus</a:t>
            </a:r>
            <a:r>
              <a:rPr lang="sv-SE" dirty="0"/>
              <a:t>, ut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reiciendis</a:t>
            </a:r>
            <a:r>
              <a:rPr lang="sv-SE" dirty="0"/>
              <a:t> </a:t>
            </a:r>
            <a:r>
              <a:rPr lang="sv-SE" dirty="0" err="1"/>
              <a:t>voluptatibus</a:t>
            </a:r>
            <a:r>
              <a:rPr lang="sv-SE" dirty="0"/>
              <a:t> </a:t>
            </a:r>
            <a:r>
              <a:rPr lang="sv-SE" dirty="0" err="1"/>
              <a:t>maiores</a:t>
            </a:r>
            <a:r>
              <a:rPr lang="sv-SE" dirty="0"/>
              <a:t> alias </a:t>
            </a:r>
            <a:r>
              <a:rPr lang="sv-SE" dirty="0" err="1"/>
              <a:t>consequatur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perferendis</a:t>
            </a:r>
            <a:r>
              <a:rPr lang="sv-SE" dirty="0"/>
              <a:t> </a:t>
            </a:r>
            <a:r>
              <a:rPr lang="sv-SE" dirty="0" err="1"/>
              <a:t>doloribus</a:t>
            </a:r>
            <a:r>
              <a:rPr lang="sv-SE" dirty="0"/>
              <a:t> </a:t>
            </a:r>
            <a:r>
              <a:rPr lang="sv-SE" dirty="0" err="1"/>
              <a:t>asperiores</a:t>
            </a:r>
            <a:r>
              <a:rPr lang="sv-SE" dirty="0"/>
              <a:t> </a:t>
            </a:r>
            <a:r>
              <a:rPr lang="sv-SE" dirty="0" err="1"/>
              <a:t>repellat</a:t>
            </a:r>
            <a:r>
              <a:rPr lang="sv-SE" dirty="0"/>
              <a:t>." "At </a:t>
            </a:r>
            <a:r>
              <a:rPr lang="sv-SE" dirty="0" err="1"/>
              <a:t>vero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et </a:t>
            </a:r>
            <a:r>
              <a:rPr lang="sv-SE" dirty="0" err="1"/>
              <a:t>accusamus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dignissimos</a:t>
            </a:r>
            <a:r>
              <a:rPr lang="sv-SE" dirty="0"/>
              <a:t> </a:t>
            </a:r>
            <a:r>
              <a:rPr lang="sv-SE" dirty="0" err="1"/>
              <a:t>ducimus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blanditiis</a:t>
            </a:r>
            <a:r>
              <a:rPr lang="sv-SE" dirty="0"/>
              <a:t> </a:t>
            </a:r>
            <a:r>
              <a:rPr lang="sv-SE" dirty="0" err="1"/>
              <a:t>praesentium</a:t>
            </a:r>
            <a:r>
              <a:rPr lang="sv-SE" dirty="0"/>
              <a:t> </a:t>
            </a:r>
            <a:r>
              <a:rPr lang="sv-SE" dirty="0" err="1"/>
              <a:t>voluptatum</a:t>
            </a:r>
            <a:r>
              <a:rPr lang="sv-SE" dirty="0"/>
              <a:t> </a:t>
            </a:r>
            <a:r>
              <a:rPr lang="sv-SE" dirty="0" err="1"/>
              <a:t>deleniti</a:t>
            </a:r>
            <a:r>
              <a:rPr lang="sv-SE" dirty="0"/>
              <a:t> </a:t>
            </a:r>
            <a:r>
              <a:rPr lang="sv-SE" dirty="0" err="1"/>
              <a:t>atque</a:t>
            </a:r>
            <a:r>
              <a:rPr lang="sv-SE" dirty="0"/>
              <a:t> </a:t>
            </a:r>
            <a:r>
              <a:rPr lang="sv-SE" dirty="0" err="1"/>
              <a:t>corrupti</a:t>
            </a:r>
            <a:r>
              <a:rPr lang="sv-SE" dirty="0"/>
              <a:t> </a:t>
            </a:r>
            <a:r>
              <a:rPr lang="sv-SE" dirty="0" err="1"/>
              <a:t>quos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et </a:t>
            </a:r>
            <a:r>
              <a:rPr lang="sv-SE" dirty="0" err="1"/>
              <a:t>quas</a:t>
            </a:r>
            <a:r>
              <a:rPr lang="sv-SE" dirty="0"/>
              <a:t> </a:t>
            </a:r>
            <a:r>
              <a:rPr lang="sv-SE" dirty="0" err="1"/>
              <a:t>molestias</a:t>
            </a:r>
            <a:r>
              <a:rPr lang="sv-SE" dirty="0"/>
              <a:t> </a:t>
            </a:r>
            <a:r>
              <a:rPr lang="sv-SE" dirty="0" err="1"/>
              <a:t>excepturi</a:t>
            </a:r>
            <a:r>
              <a:rPr lang="sv-SE" dirty="0"/>
              <a:t> sint </a:t>
            </a:r>
            <a:r>
              <a:rPr lang="sv-SE" dirty="0" err="1"/>
              <a:t>occaecati</a:t>
            </a:r>
            <a:r>
              <a:rPr lang="sv-SE" dirty="0"/>
              <a:t> </a:t>
            </a:r>
            <a:r>
              <a:rPr lang="sv-SE" dirty="0" err="1"/>
              <a:t>cupiditate</a:t>
            </a:r>
            <a:r>
              <a:rPr lang="sv-SE" dirty="0"/>
              <a:t> non </a:t>
            </a:r>
            <a:r>
              <a:rPr lang="sv-SE" dirty="0" err="1"/>
              <a:t>provident</a:t>
            </a:r>
            <a:r>
              <a:rPr lang="sv-SE" dirty="0"/>
              <a:t>, </a:t>
            </a:r>
            <a:r>
              <a:rPr lang="sv-SE" dirty="0" err="1"/>
              <a:t>similique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r>
              <a:rPr lang="sv-SE" dirty="0"/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r>
              <a:rPr lang="sv-SE" dirty="0"/>
              <a:t>At </a:t>
            </a:r>
            <a:r>
              <a:rPr lang="sv-SE" dirty="0" err="1"/>
              <a:t>vero</a:t>
            </a:r>
            <a:endParaRPr lang="sv-SE" dirty="0"/>
          </a:p>
        </p:txBody>
      </p:sp>
      <p:sp>
        <p:nvSpPr>
          <p:cNvPr id="11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2450490"/>
            <a:ext cx="5915025" cy="586414"/>
          </a:xfrm>
        </p:spPr>
        <p:txBody>
          <a:bodyPr>
            <a:noAutofit/>
          </a:bodyPr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sv-SE" dirty="0"/>
              <a:t>Skriv en kort ingress här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255651" y="9477968"/>
            <a:ext cx="2185988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sv-SE" sz="900" dirty="0">
                <a:solidFill>
                  <a:srgbClr val="FF0000"/>
                </a:solidFill>
                <a:latin typeface="+mj-lt"/>
              </a:rPr>
              <a:t>regionvastmanland.se</a:t>
            </a:r>
          </a:p>
        </p:txBody>
      </p:sp>
      <p:sp>
        <p:nvSpPr>
          <p:cNvPr id="13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1299411"/>
            <a:ext cx="5915025" cy="1142696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dirty="0"/>
              <a:t>Skriv en kort &amp; bra rubrik här</a:t>
            </a:r>
          </a:p>
        </p:txBody>
      </p:sp>
      <p:sp>
        <p:nvSpPr>
          <p:cNvPr id="16" name="Platshållare för 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255651" y="495690"/>
            <a:ext cx="2981325" cy="281683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Enhet</a:t>
            </a:r>
          </a:p>
        </p:txBody>
      </p:sp>
      <p:sp>
        <p:nvSpPr>
          <p:cNvPr id="17" name="Platshållare för text 2"/>
          <p:cNvSpPr>
            <a:spLocks noGrp="1"/>
          </p:cNvSpPr>
          <p:nvPr>
            <p:ph type="body" sz="quarter" idx="17" hasCustomPrompt="1"/>
          </p:nvPr>
        </p:nvSpPr>
        <p:spPr>
          <a:xfrm>
            <a:off x="255651" y="708879"/>
            <a:ext cx="2981325" cy="246082"/>
          </a:xfrm>
        </p:spPr>
        <p:txBody>
          <a:bodyPr>
            <a:noAutofit/>
          </a:bodyPr>
          <a:lstStyle>
            <a:lvl1pPr marL="0" indent="0">
              <a:buNone/>
              <a:defRPr sz="90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411261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Nyhetsbrev 1 spal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5047268" y="9188271"/>
            <a:ext cx="1543050" cy="52740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2E149AD3-2DE5-423A-B084-823814CC174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4" hasCustomPrompt="1"/>
          </p:nvPr>
        </p:nvSpPr>
        <p:spPr>
          <a:xfrm>
            <a:off x="471488" y="2574758"/>
            <a:ext cx="5915025" cy="6055108"/>
          </a:xfrm>
        </p:spPr>
        <p:txBody>
          <a:bodyPr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è"/>
              <a:tabLst/>
              <a:defRPr sz="1100">
                <a:latin typeface="Cambria" panose="02040503050406030204" pitchFamily="18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Annat innehåll, bild </a:t>
            </a:r>
            <a:r>
              <a:rPr lang="sv-SE" dirty="0" err="1"/>
              <a:t>etc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255651" y="9477968"/>
            <a:ext cx="2185988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sv-SE" sz="900" dirty="0">
                <a:solidFill>
                  <a:srgbClr val="FF0000"/>
                </a:solidFill>
                <a:latin typeface="+mj-lt"/>
              </a:rPr>
              <a:t>regionvastmanland.se</a:t>
            </a:r>
          </a:p>
        </p:txBody>
      </p:sp>
      <p:sp>
        <p:nvSpPr>
          <p:cNvPr id="13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1299411"/>
            <a:ext cx="5915025" cy="1142696"/>
          </a:xfrm>
        </p:spPr>
        <p:txBody>
          <a:bodyPr>
            <a:noAutofit/>
          </a:bodyPr>
          <a:lstStyle>
            <a:lvl1pPr algn="ctr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dirty="0"/>
              <a:t>Skriv en kort &amp; bra rubrik här</a:t>
            </a:r>
          </a:p>
        </p:txBody>
      </p:sp>
      <p:sp>
        <p:nvSpPr>
          <p:cNvPr id="11" name="Platshållare för 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255651" y="495690"/>
            <a:ext cx="2981325" cy="281683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Enhet</a:t>
            </a:r>
          </a:p>
        </p:txBody>
      </p:sp>
      <p:sp>
        <p:nvSpPr>
          <p:cNvPr id="14" name="Platshållare för text 2"/>
          <p:cNvSpPr>
            <a:spLocks noGrp="1"/>
          </p:cNvSpPr>
          <p:nvPr>
            <p:ph type="body" sz="quarter" idx="17" hasCustomPrompt="1"/>
          </p:nvPr>
        </p:nvSpPr>
        <p:spPr>
          <a:xfrm>
            <a:off x="255651" y="708879"/>
            <a:ext cx="2981325" cy="246082"/>
          </a:xfrm>
        </p:spPr>
        <p:txBody>
          <a:bodyPr>
            <a:noAutofit/>
          </a:bodyPr>
          <a:lstStyle>
            <a:lvl1pPr marL="0" indent="0">
              <a:buNone/>
              <a:defRPr sz="90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74305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5651" y="19330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2339AE5-2A9F-4642-8B69-A57288A259A8}" type="datetimeFigureOut">
              <a:rPr lang="sv-SE" smtClean="0"/>
              <a:pPr/>
              <a:t>2022-04-20</a:t>
            </a:fld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49AD3-2DE5-423A-B084-823814CC17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718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1" r:id="rId4"/>
    <p:sldLayoutId id="2147483665" r:id="rId5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F0000"/>
        </a:buClr>
        <a:buSzPct val="80000"/>
        <a:buFont typeface="Wingdings" panose="05000000000000000000" pitchFamily="2" charset="2"/>
        <a:buChar char="è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0000"/>
        </a:buClr>
        <a:buSzPct val="80000"/>
        <a:buFont typeface="Wingdings" panose="05000000000000000000" pitchFamily="2" charset="2"/>
        <a:buChar char="è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0000"/>
        </a:buClr>
        <a:buSzPct val="80000"/>
        <a:buFont typeface="Wingdings" panose="05000000000000000000" pitchFamily="2" charset="2"/>
        <a:buChar char="è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0000"/>
        </a:buClr>
        <a:buSzPct val="80000"/>
        <a:buFont typeface="Wingdings" panose="05000000000000000000" pitchFamily="2" charset="2"/>
        <a:buChar char="è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0000"/>
        </a:buClr>
        <a:buSzPct val="80000"/>
        <a:buFont typeface="Wingdings" panose="05000000000000000000" pitchFamily="2" charset="2"/>
        <a:buChar char="è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352BF69-C1B6-45D7-8388-F1A481FB9A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482" y="2085970"/>
            <a:ext cx="5915025" cy="5162555"/>
          </a:xfrm>
        </p:spPr>
        <p:txBody>
          <a:bodyPr/>
          <a:lstStyle/>
          <a:p>
            <a:pPr marL="0" indent="0">
              <a:buNone/>
            </a:pPr>
            <a:r>
              <a:rPr lang="sv-SE" sz="1600" b="1" dirty="0">
                <a:latin typeface="Akkurat Std" panose="020B0504020101020102" pitchFamily="34" charset="0"/>
                <a:cs typeface="Akkurat Std" panose="020B0504020101020102" pitchFamily="34" charset="0"/>
              </a:rPr>
              <a:t>Vad händer just nu?</a:t>
            </a:r>
          </a:p>
          <a:p>
            <a:pPr marL="0" indent="0">
              <a:buNone/>
            </a:pPr>
            <a:r>
              <a:rPr lang="sv-SE" sz="1200" b="1" dirty="0">
                <a:latin typeface="Akkurat Std" panose="020B0504020101020102" pitchFamily="34" charset="0"/>
                <a:cs typeface="Akkurat Std" panose="020B0504020101020102" pitchFamily="34" charset="0"/>
              </a:rPr>
              <a:t>Ombyggnad hus 01 och 02</a:t>
            </a:r>
            <a:endParaRPr lang="sv-SE" sz="1200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4: Klart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3 i hus 1: Verksamhetsanpassningar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3 i hus 02: Klart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2 i hus 01: Klart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1: ( källare ) arbeten med att bygga om gamla undercentralen till omklädningsrum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Markarbeten: huvudentrén är i princip färdigställd och förlängningen av Stamparens parkering kommer ske under våren</a:t>
            </a:r>
          </a:p>
          <a:p>
            <a:pPr marL="0" indent="0">
              <a:buNone/>
            </a:pPr>
            <a:endParaRPr lang="sv-SE" sz="1200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200" b="1" dirty="0">
              <a:latin typeface="Akkurat Std" panose="020B0504020101020102" pitchFamily="34" charset="0"/>
              <a:cs typeface="Akkurat Std" panose="020B0504020101020102" pitchFamily="34" charset="0"/>
            </a:endParaRPr>
          </a:p>
          <a:p>
            <a:pPr marL="0" indent="0" algn="just">
              <a:buNone/>
            </a:pPr>
            <a:r>
              <a:rPr lang="sv-SE" sz="1200" b="1" dirty="0">
                <a:latin typeface="Akkurat Std" panose="020B0504020101020102" pitchFamily="34" charset="0"/>
                <a:cs typeface="Akkurat Std" panose="020B0504020101020102" pitchFamily="34" charset="0"/>
              </a:rPr>
              <a:t>Nybyggnad hus 03-05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1: Slipning av källargolvet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2: dörrmontage samt kompletteringsarbete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Plan 3: Målning &amp; </a:t>
            </a:r>
            <a:r>
              <a:rPr lang="sv-SE" sz="1200" dirty="0" err="1">
                <a:latin typeface="Akkurat Std" panose="020B0504020101020102" pitchFamily="34" charset="0"/>
              </a:rPr>
              <a:t>mattläggning</a:t>
            </a:r>
            <a:r>
              <a:rPr lang="sv-SE" sz="1200" dirty="0">
                <a:latin typeface="Akkurat Std" panose="020B0504020101020102" pitchFamily="34" charset="0"/>
              </a:rPr>
              <a:t> i ena delen och snickerier och komplettering i andra delen av planet.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Murning av hus 4&amp;5 är klart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Kompletterande plåtarbeten på fasaden är snart klara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Markarbeten på innergården är färdigställda, det är planeringsarbeten som är kvar. Marken kring ambulansingången samt parkeringen är kvar, dessa färdigställs under våren/sommaren 2022. </a:t>
            </a:r>
          </a:p>
          <a:p>
            <a:pPr marL="0" indent="0" algn="just">
              <a:buNone/>
            </a:pPr>
            <a:r>
              <a:rPr lang="sv-SE" sz="1200" dirty="0">
                <a:latin typeface="Akkurat Std" panose="020B0504020101020102" pitchFamily="34" charset="0"/>
              </a:rPr>
              <a:t>Produktionen följer tidplanen och arbetena går bra.</a:t>
            </a:r>
          </a:p>
          <a:p>
            <a:pPr marL="0" indent="0">
              <a:buNone/>
            </a:pPr>
            <a:r>
              <a:rPr lang="sv-SE" sz="1600" b="1" dirty="0">
                <a:latin typeface="Akkurat Std" panose="020B0504020101020102" pitchFamily="34" charset="0"/>
              </a:rPr>
              <a:t>Vill du veta mer?</a:t>
            </a:r>
          </a:p>
          <a:p>
            <a:pPr marL="0" indent="0">
              <a:buNone/>
            </a:pPr>
            <a:r>
              <a:rPr lang="sv-SE" sz="1200" dirty="0">
                <a:latin typeface="Akkurat Std" panose="020B0504020101020102" pitchFamily="34" charset="0"/>
              </a:rPr>
              <a:t>Kontakta Regionfastigheter 021-17 35 00, knappval 6 </a:t>
            </a:r>
            <a:br>
              <a:rPr lang="sv-SE" sz="1200" dirty="0">
                <a:latin typeface="Akkurat Std" panose="020B0504020101020102" pitchFamily="34" charset="0"/>
              </a:rPr>
            </a:br>
            <a:r>
              <a:rPr lang="sv-SE" sz="1200" dirty="0">
                <a:latin typeface="Akkurat Std" panose="020B0504020101020102" pitchFamily="34" charset="0"/>
              </a:rPr>
              <a:t>Glöm inte att kika in till webkameran på kamera.byggdialog.se</a:t>
            </a:r>
          </a:p>
          <a:p>
            <a:pPr marL="0" indent="0">
              <a:buNone/>
            </a:pPr>
            <a:endParaRPr lang="sv-SE" sz="1200" dirty="0">
              <a:latin typeface="Akkurat Std" panose="020B0504020101020102" pitchFamily="34" charset="0"/>
            </a:endParaRPr>
          </a:p>
          <a:p>
            <a:pPr marL="0" indent="0">
              <a:buNone/>
            </a:pPr>
            <a:endParaRPr lang="sv-SE" sz="1200" dirty="0">
              <a:latin typeface="Akkurat Std" panose="020B0504020101020102" pitchFamily="34" charset="0"/>
            </a:endParaRPr>
          </a:p>
          <a:p>
            <a:pPr marL="0" indent="0" algn="just">
              <a:buNone/>
            </a:pPr>
            <a:endParaRPr lang="sv-SE" sz="1600" dirty="0">
              <a:latin typeface="Akkurat Std" panose="020B0504020101020102" pitchFamily="34" charset="0"/>
              <a:cs typeface="Akkurat Std" panose="020B0504020101020102" pitchFamily="34" charset="0"/>
            </a:endParaRP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66DE780-FDC2-42B2-927D-1758410701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483" y="1034935"/>
            <a:ext cx="5915025" cy="248426"/>
          </a:xfrm>
        </p:spPr>
        <p:txBody>
          <a:bodyPr/>
          <a:lstStyle/>
          <a:p>
            <a:r>
              <a:rPr lang="sv-SE" dirty="0">
                <a:latin typeface="Akkurat Std" panose="020B0504020101020102" pitchFamily="34" charset="0"/>
                <a:cs typeface="Akkurat Std" panose="020B0504020101020102" pitchFamily="34" charset="0"/>
              </a:rPr>
              <a:t>Nyhetsbrev April 2022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BDE9124-B5C2-48FA-BE41-061DA5C3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2" y="1433959"/>
            <a:ext cx="5915025" cy="652012"/>
          </a:xfrm>
        </p:spPr>
        <p:txBody>
          <a:bodyPr/>
          <a:lstStyle/>
          <a:p>
            <a:r>
              <a:rPr lang="sv-SE" sz="3000" dirty="0">
                <a:latin typeface="Akkurat Std" panose="020B0504020101020102" pitchFamily="34" charset="0"/>
                <a:cs typeface="Akkurat Std" panose="020B0504020101020102" pitchFamily="34" charset="0"/>
              </a:rPr>
              <a:t>Ny- samt ombyggnation av Sjukhuset i Sala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D39C3D4-62D0-4B80-AC52-FD1B589A1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" y="474930"/>
            <a:ext cx="1579275" cy="28186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04832-8F3E-48CC-AB14-73D78F0F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4" y="5003365"/>
            <a:ext cx="3010932" cy="16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6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CA58DB8C-8135-41EC-9604-B94016326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08" y="2196052"/>
            <a:ext cx="5104849" cy="7112550"/>
          </a:xfrm>
          <a:prstGeom prst="rect">
            <a:avLst/>
          </a:prstGeom>
        </p:spPr>
      </p:pic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66DE780-FDC2-42B2-927D-1758410701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483" y="1034935"/>
            <a:ext cx="5915025" cy="248426"/>
          </a:xfrm>
        </p:spPr>
        <p:txBody>
          <a:bodyPr/>
          <a:lstStyle/>
          <a:p>
            <a:r>
              <a:rPr lang="sv-SE" dirty="0">
                <a:latin typeface="Akkurat Std" panose="020B0504020101020102" pitchFamily="34" charset="0"/>
                <a:cs typeface="Akkurat Std" panose="020B0504020101020102" pitchFamily="34" charset="0"/>
              </a:rPr>
              <a:t>Nyhetsbrev April 2022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BDE9124-B5C2-48FA-BE41-061DA5C3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21" y="1283361"/>
            <a:ext cx="5915025" cy="1183076"/>
          </a:xfrm>
        </p:spPr>
        <p:txBody>
          <a:bodyPr/>
          <a:lstStyle/>
          <a:p>
            <a:r>
              <a:rPr lang="sv-SE" sz="1600" b="0" dirty="0">
                <a:latin typeface="Akkurat Std" panose="020B0504020101020102" pitchFamily="34" charset="0"/>
                <a:cs typeface="Akkurat Std" panose="020B0504020101020102" pitchFamily="34" charset="0"/>
              </a:rPr>
              <a:t>Illustration över sjukhusområdet med byggnadernas benämning.</a:t>
            </a:r>
            <a:br>
              <a:rPr lang="sv-SE" sz="1600" b="0" dirty="0">
                <a:latin typeface="Akkurat Std" panose="020B0504020101020102" pitchFamily="34" charset="0"/>
                <a:cs typeface="Akkurat Std" panose="020B0504020101020102" pitchFamily="34" charset="0"/>
              </a:rPr>
            </a:br>
            <a:br>
              <a:rPr lang="sv-SE" sz="1600" b="0" dirty="0">
                <a:latin typeface="Akkurat Std" panose="020B0504020101020102" pitchFamily="34" charset="0"/>
                <a:cs typeface="Akkurat Std" panose="020B0504020101020102" pitchFamily="34" charset="0"/>
              </a:rPr>
            </a:br>
            <a:endParaRPr lang="sv-SE" sz="3000" dirty="0">
              <a:latin typeface="Akkurat Std" panose="020B0504020101020102" pitchFamily="34" charset="0"/>
              <a:cs typeface="Akkurat Std" panose="020B0504020101020102" pitchFamily="34" charset="0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D39C3D4-62D0-4B80-AC52-FD1B589A1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" y="474930"/>
            <a:ext cx="1579275" cy="2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CBDE9124-B5C2-48FA-BE41-061DA5C3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41" y="1283361"/>
            <a:ext cx="5915025" cy="293177"/>
          </a:xfrm>
        </p:spPr>
        <p:txBody>
          <a:bodyPr/>
          <a:lstStyle/>
          <a:p>
            <a:r>
              <a:rPr lang="sv-SE" sz="1400" dirty="0">
                <a:latin typeface="Akkurat Std" panose="020B0504020101020102" pitchFamily="34" charset="0"/>
                <a:cs typeface="Akkurat Std" panose="020B0504020101020102" pitchFamily="34" charset="0"/>
              </a:rPr>
              <a:t> 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1A656923-F4B5-45EA-AECD-DBA622D762D5}"/>
              </a:ext>
            </a:extLst>
          </p:cNvPr>
          <p:cNvSpPr txBox="1"/>
          <p:nvPr/>
        </p:nvSpPr>
        <p:spPr>
          <a:xfrm>
            <a:off x="3545029" y="5742241"/>
            <a:ext cx="3153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Hus 04, Fasad 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190E8C82-7982-4436-96E7-9121C4A3AC69}"/>
              </a:ext>
            </a:extLst>
          </p:cNvPr>
          <p:cNvSpPr txBox="1"/>
          <p:nvPr/>
        </p:nvSpPr>
        <p:spPr>
          <a:xfrm>
            <a:off x="391425" y="1113996"/>
            <a:ext cx="3153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Hus 01, Plan 2, Huvudentré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E7C75A4C-1C74-4271-A748-E6171A995000}"/>
              </a:ext>
            </a:extLst>
          </p:cNvPr>
          <p:cNvSpPr txBox="1"/>
          <p:nvPr/>
        </p:nvSpPr>
        <p:spPr>
          <a:xfrm>
            <a:off x="3560843" y="1250040"/>
            <a:ext cx="206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Hus 03, plan 2, gång mot huvudentré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B7027B0E-A779-49B1-853B-6F7607B9BA6B}"/>
              </a:ext>
            </a:extLst>
          </p:cNvPr>
          <p:cNvSpPr txBox="1"/>
          <p:nvPr/>
        </p:nvSpPr>
        <p:spPr>
          <a:xfrm>
            <a:off x="275396" y="5342507"/>
            <a:ext cx="3153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Hus 04, Plan 2, Bassängrum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EF93E64-D183-4AE5-92DC-A2C93650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" y="474930"/>
            <a:ext cx="1579275" cy="2818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15D516-0435-4FBF-9107-89C8C1D4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9" y="1452901"/>
            <a:ext cx="2759633" cy="364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A8368C4-7CC4-4485-A8A1-2BBDAF83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8" y="5691143"/>
            <a:ext cx="2759634" cy="36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AD0309-94D2-4381-9574-59223DB9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43" y="6050018"/>
            <a:ext cx="2732731" cy="36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140FF36C-975A-4D8B-BD49-E7488A0D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43" y="1834516"/>
            <a:ext cx="2669495" cy="355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652209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_Vastmanland_Nyhetsbrevsmall_v1">
  <a:themeElements>
    <a:clrScheme name="ltv attraktivarbetsgivar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CF142B"/>
      </a:accent2>
      <a:accent3>
        <a:srgbClr val="CF142B"/>
      </a:accent3>
      <a:accent4>
        <a:srgbClr val="CF142B"/>
      </a:accent4>
      <a:accent5>
        <a:srgbClr val="CF142B"/>
      </a:accent5>
      <a:accent6>
        <a:srgbClr val="CF142B"/>
      </a:accent6>
      <a:hlink>
        <a:srgbClr val="A5A5A5"/>
      </a:hlink>
      <a:folHlink>
        <a:srgbClr val="BFBFBF"/>
      </a:folHlink>
    </a:clrScheme>
    <a:fontScheme name="regionvastmanland v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_Vastmanland_Nyhetsbrevsmall_v1" id="{87867A86-33B9-4A63-ADD5-242A8D454CFD}" vid="{AAD4BB88-5ADD-497F-8119-60DFA3D316A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580D93CE2D9D94FBDED505D8777057F" ma:contentTypeVersion="4" ma:contentTypeDescription="Skapa ett nytt dokument." ma:contentTypeScope="" ma:versionID="40edf3039f69339b1df31b89f6eebb94">
  <xsd:schema xmlns:xsd="http://www.w3.org/2001/XMLSchema" xmlns:xs="http://www.w3.org/2001/XMLSchema" xmlns:p="http://schemas.microsoft.com/office/2006/metadata/properties" xmlns:ns2="fced1984-2ed6-4760-ab46-d91ae368d519" targetNamespace="http://schemas.microsoft.com/office/2006/metadata/properties" ma:root="true" ma:fieldsID="75c4718dc7e9cb70e739ed863c89f0ae" ns2:_="">
    <xsd:import namespace="fced1984-2ed6-4760-ab46-d91ae368d5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d1984-2ed6-4760-ab46-d91ae368d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FD96A9-6208-4896-945A-1BCFBD2F482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ced1984-2ed6-4760-ab46-d91ae368d51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902198-44D5-4D71-8D4E-9E9094A85D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CEEC48-D98C-41A6-9567-8212165929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ed1984-2ed6-4760-ab46-d91ae368d5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Nyhetsbrevsmall</Template>
  <TotalTime>5513</TotalTime>
  <Words>227</Words>
  <Application>Microsoft Office PowerPoint</Application>
  <PresentationFormat>A4 (210 x 297 mm)</PresentationFormat>
  <Paragraphs>39</Paragraphs>
  <Slides>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</vt:i4>
      </vt:variant>
    </vt:vector>
  </HeadingPairs>
  <TitlesOfParts>
    <vt:vector size="9" baseType="lpstr">
      <vt:lpstr>Akkurat Std</vt:lpstr>
      <vt:lpstr>Arial</vt:lpstr>
      <vt:lpstr>Calibri</vt:lpstr>
      <vt:lpstr>Cambria</vt:lpstr>
      <vt:lpstr>Wingdings</vt:lpstr>
      <vt:lpstr>Region_Vastmanland_Nyhetsbrevsmall_v1</vt:lpstr>
      <vt:lpstr>Ny- samt ombyggnation av Sjukhuset i Sala</vt:lpstr>
      <vt:lpstr>Illustration över sjukhusområdet med byggnadernas benämning. 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Lokalplanering Akutsjukhus</dc:title>
  <dc:creator>Malin Helander</dc:creator>
  <cp:lastModifiedBy>Jan Simonsson</cp:lastModifiedBy>
  <cp:revision>201</cp:revision>
  <cp:lastPrinted>2019-03-18T07:23:10Z</cp:lastPrinted>
  <dcterms:created xsi:type="dcterms:W3CDTF">2018-09-26T08:41:32Z</dcterms:created>
  <dcterms:modified xsi:type="dcterms:W3CDTF">2022-04-20T05:51:51Z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0x010100E580D93CE2D9D94FBDED505D8777057F</vt:lpwstr>
  </property>
</Properties>
</file>