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648" r:id="rId2"/>
    <p:sldMasterId id="2147483703" r:id="rId3"/>
    <p:sldMasterId id="2147483744" r:id="rId4"/>
  </p:sldMasterIdLst>
  <p:notesMasterIdLst>
    <p:notesMasterId r:id="rId13"/>
  </p:notesMasterIdLst>
  <p:sldIdLst>
    <p:sldId id="993" r:id="rId5"/>
    <p:sldId id="304" r:id="rId6"/>
    <p:sldId id="985" r:id="rId7"/>
    <p:sldId id="986" r:id="rId8"/>
    <p:sldId id="987" r:id="rId9"/>
    <p:sldId id="988" r:id="rId10"/>
    <p:sldId id="990" r:id="rId11"/>
    <p:sldId id="905" r:id="rId12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Hörnedal" initials="VH" lastIdx="1" clrIdx="0">
    <p:extLst>
      <p:ext uri="{19B8F6BF-5375-455C-9EA6-DF929625EA0E}">
        <p15:presenceInfo xmlns:p15="http://schemas.microsoft.com/office/powerpoint/2012/main" userId="S::victoria.hornedal@regionvastmanland.se::d35ec979-cde9-409d-a518-0f55aeb0fe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1" autoAdjust="0"/>
    <p:restoredTop sz="93758" autoAdjust="0"/>
  </p:normalViewPr>
  <p:slideViewPr>
    <p:cSldViewPr>
      <p:cViewPr varScale="1">
        <p:scale>
          <a:sx n="41" d="100"/>
          <a:sy n="41" d="100"/>
        </p:scale>
        <p:origin x="600" y="24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685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8319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883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619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085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noProof="0"/>
              <a:t>2022-03-21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sldNum="0" hd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36910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stmanland.se/akutsjukhusetvasteras" TargetMode="External"/><Relationship Id="rId2" Type="http://schemas.openxmlformats.org/officeDocument/2006/relationships/hyperlink" Target="http://www.regionvastmanland.se/arbete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53F0E-4B9C-45E5-A6E8-20CEEFB2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648" y="1194238"/>
            <a:ext cx="13635037" cy="3409950"/>
          </a:xfrm>
        </p:spPr>
        <p:txBody>
          <a:bodyPr>
            <a:noAutofit/>
          </a:bodyPr>
          <a:lstStyle/>
          <a:p>
            <a:r>
              <a:rPr lang="sv-SE" sz="9600" dirty="0"/>
              <a:t>Aktuellt kvartal 4, 2022</a:t>
            </a:r>
            <a:br>
              <a:rPr lang="sv-SE" sz="9600" dirty="0"/>
            </a:br>
            <a:r>
              <a:rPr lang="sv-SE" sz="8000" dirty="0"/>
              <a:t>Program Nytt Akutsjukhus Västerås</a:t>
            </a:r>
            <a:endParaRPr lang="en-US" sz="80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5237520-B5EF-44F2-8A0A-1DCDA9E4E8D1}"/>
              </a:ext>
            </a:extLst>
          </p:cNvPr>
          <p:cNvSpPr txBox="1"/>
          <p:nvPr/>
        </p:nvSpPr>
        <p:spPr>
          <a:xfrm>
            <a:off x="2513013" y="8751019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1"/>
                </a:solidFill>
              </a:rPr>
              <a:t>NAV = Nytt Akutsjukhus Västerås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VÅB = Projekt Vårdbyggnad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FÖR = Projekt Försörjning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UTR = Projekt Utrustning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KON = Projekt Konst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VÅV = Projekt Vårdverksamhet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VES = Projekt Verksamhetsstöd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71A8D1F-F4D0-4927-8043-FF343B7EA26C}"/>
              </a:ext>
            </a:extLst>
          </p:cNvPr>
          <p:cNvSpPr txBox="1"/>
          <p:nvPr/>
        </p:nvSpPr>
        <p:spPr>
          <a:xfrm>
            <a:off x="16199878" y="284793"/>
            <a:ext cx="390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PROGRAM NYTT AKUTSJUKHUS VÄSTERÅS</a:t>
            </a:r>
          </a:p>
        </p:txBody>
      </p:sp>
      <p:pic>
        <p:nvPicPr>
          <p:cNvPr id="9" name="Bildobjekt 8" descr="En bild som visar himmel, utomhus, stad, byggnad&#10;&#10;Automatiskt genererad beskrivning">
            <a:extLst>
              <a:ext uri="{FF2B5EF4-FFF2-40B4-BE49-F238E27FC236}">
                <a16:creationId xmlns:a16="http://schemas.microsoft.com/office/drawing/2014/main" id="{C06C6F06-55AE-4F74-9790-E5796FA404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053" y="4430539"/>
            <a:ext cx="6492601" cy="416338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C5ADF29-4CB5-450D-8C4C-B2D11B276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109" y="614114"/>
            <a:ext cx="794013" cy="11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1B66EB8-F103-439D-980C-A8DEAE58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7618" y="2666675"/>
            <a:ext cx="8638421" cy="7596512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sv-SE" sz="4000" dirty="0"/>
              <a:t>Spadtag den 14 november</a:t>
            </a:r>
          </a:p>
          <a:p>
            <a:pPr>
              <a:lnSpc>
                <a:spcPct val="104000"/>
              </a:lnSpc>
            </a:pPr>
            <a:r>
              <a:rPr lang="sv-SE" sz="4000" dirty="0"/>
              <a:t>Byggstart av nya akutsjukhuset var i november.</a:t>
            </a:r>
          </a:p>
          <a:p>
            <a:pPr>
              <a:lnSpc>
                <a:spcPct val="104000"/>
              </a:lnSpc>
            </a:pPr>
            <a:r>
              <a:rPr lang="sv-SE" sz="4000" dirty="0"/>
              <a:t>Webbkameran är igång.</a:t>
            </a:r>
          </a:p>
          <a:p>
            <a:pPr>
              <a:lnSpc>
                <a:spcPct val="104000"/>
              </a:lnSpc>
            </a:pPr>
            <a:r>
              <a:rPr lang="sv-SE" sz="4000" dirty="0"/>
              <a:t>Beslut om etapp 2 och paviljonger togs den 13 december i regionfullmäktige.</a:t>
            </a:r>
          </a:p>
          <a:p>
            <a:pPr>
              <a:lnSpc>
                <a:spcPct val="104000"/>
              </a:lnSpc>
            </a:pPr>
            <a:r>
              <a:rPr lang="sv-SE" sz="4000" dirty="0"/>
              <a:t>Förberedande arbeten fortsätter på området.</a:t>
            </a:r>
          </a:p>
          <a:p>
            <a:pPr>
              <a:lnSpc>
                <a:spcPct val="104000"/>
              </a:lnSpc>
            </a:pPr>
            <a:r>
              <a:rPr lang="sv-SE" sz="4000" dirty="0"/>
              <a:t>Upphandling av en första del av </a:t>
            </a:r>
            <a:br>
              <a:rPr lang="sv-SE" sz="4000" dirty="0"/>
            </a:br>
            <a:r>
              <a:rPr lang="sv-SE" sz="4000" dirty="0"/>
              <a:t>utrustning pågår.</a:t>
            </a:r>
          </a:p>
          <a:p>
            <a:pPr>
              <a:lnSpc>
                <a:spcPct val="104000"/>
              </a:lnSpc>
            </a:pPr>
            <a:endParaRPr lang="sv-SE" sz="4000" dirty="0"/>
          </a:p>
          <a:p>
            <a:pPr>
              <a:lnSpc>
                <a:spcPct val="104000"/>
              </a:lnSpc>
            </a:pPr>
            <a:endParaRPr lang="sv-SE" sz="4000" dirty="0"/>
          </a:p>
          <a:p>
            <a:pPr marL="0" indent="0">
              <a:buNone/>
            </a:pPr>
            <a:endParaRPr lang="sv-SE" sz="40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9A9F2F6-5F11-48C7-8A5B-692EC55D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657426"/>
            <a:ext cx="17616567" cy="2043642"/>
          </a:xfrm>
        </p:spPr>
        <p:txBody>
          <a:bodyPr/>
          <a:lstStyle/>
          <a:p>
            <a:r>
              <a:rPr lang="sv-SE" dirty="0"/>
              <a:t>Sammanfattning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BB0CA82-9EF0-4338-A65F-32A37758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626" y="680881"/>
            <a:ext cx="3795132" cy="389478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D287DB1-99D7-4B67-A11E-84F9F04A7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954" y="399229"/>
            <a:ext cx="6743509" cy="408914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EC20095-9FC2-457D-BE16-C739B1812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063" y="4746575"/>
            <a:ext cx="8425046" cy="50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8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0333B14-B4BD-4563-AABA-C7120FD65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5" y="3206403"/>
            <a:ext cx="9528364" cy="5976000"/>
          </a:xfrm>
        </p:spPr>
        <p:txBody>
          <a:bodyPr>
            <a:noAutofit/>
          </a:bodyPr>
          <a:lstStyle/>
          <a:p>
            <a:pPr algn="l"/>
            <a:r>
              <a:rPr lang="sv-SE" sz="41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Arbetet med att schakta / gräva bort jorden pågår för fullt. Jordmassor transporteras ut från området. </a:t>
            </a:r>
          </a:p>
          <a:p>
            <a:pPr algn="l"/>
            <a:r>
              <a:rPr lang="sv-SE" sz="4100" dirty="0"/>
              <a:t>Byggbodar planeras på området. </a:t>
            </a:r>
          </a:p>
          <a:p>
            <a:pPr marL="0" indent="0" algn="l">
              <a:buNone/>
            </a:pPr>
            <a:endParaRPr lang="sv-SE" sz="4100" dirty="0"/>
          </a:p>
          <a:p>
            <a:pPr algn="l"/>
            <a:r>
              <a:rPr lang="sv-SE" sz="4100" i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Elförsörjningsbyggnad invändiga arbeten.</a:t>
            </a:r>
          </a:p>
          <a:p>
            <a:pPr algn="l"/>
            <a:r>
              <a:rPr lang="sv-SE" sz="4100" i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Fortsatt arbete i Aina </a:t>
            </a:r>
            <a:r>
              <a:rPr lang="sv-SE" sz="4100" i="0" baseline="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Wifalks</a:t>
            </a:r>
            <a:r>
              <a:rPr lang="sv-SE" sz="4100" i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gata.</a:t>
            </a:r>
          </a:p>
          <a:p>
            <a:pPr algn="l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Förberedelser för sprängningsarbete (startar våren 2023).</a:t>
            </a:r>
          </a:p>
          <a:p>
            <a:pPr algn="l"/>
            <a:r>
              <a:rPr lang="sv-SE" sz="4100" i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Det stora markarbetet utanför akuten är klart. En del finarbete kvarstår.</a:t>
            </a:r>
          </a:p>
          <a:p>
            <a:pPr algn="l"/>
            <a:endParaRPr lang="sv-SE" sz="4100" i="0" baseline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41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A085001-5954-4BE0-82C8-83FB0B99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315" y="792848"/>
            <a:ext cx="17616567" cy="2043642"/>
          </a:xfrm>
        </p:spPr>
        <p:txBody>
          <a:bodyPr/>
          <a:lstStyle/>
          <a:p>
            <a:r>
              <a:rPr lang="sv-SE" dirty="0"/>
              <a:t>Projekt Vårdbyggnad</a:t>
            </a:r>
          </a:p>
        </p:txBody>
      </p:sp>
      <p:sp>
        <p:nvSpPr>
          <p:cNvPr id="5" name="Rubrik 5">
            <a:extLst>
              <a:ext uri="{FF2B5EF4-FFF2-40B4-BE49-F238E27FC236}">
                <a16:creationId xmlns:a16="http://schemas.microsoft.com/office/drawing/2014/main" id="{9AF8DBDB-F3D1-40AC-8CEF-37534FCE8C69}"/>
              </a:ext>
            </a:extLst>
          </p:cNvPr>
          <p:cNvSpPr txBox="1">
            <a:spLocks/>
          </p:cNvSpPr>
          <p:nvPr/>
        </p:nvSpPr>
        <p:spPr>
          <a:xfrm>
            <a:off x="1243765" y="4717599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>
            <a:lvl1pPr>
              <a:lnSpc>
                <a:spcPct val="85000"/>
              </a:lnSpc>
              <a:defRPr sz="6450" b="1" spc="-28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kern="0" dirty="0"/>
              <a:t>Projekt Förberedande arbeten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F6A42A7-9AD7-48D4-8B20-DACA4236DA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178" y="2667000"/>
            <a:ext cx="8623680" cy="5975350"/>
          </a:xfrm>
        </p:spPr>
      </p:pic>
    </p:spTree>
    <p:extLst>
      <p:ext uri="{BB962C8B-B14F-4D97-AF65-F5344CB8AC3E}">
        <p14:creationId xmlns:p14="http://schemas.microsoft.com/office/powerpoint/2010/main" val="283757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5C98C1-EA8C-4328-A9C6-BB7AE8895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7074" y="3422427"/>
            <a:ext cx="8638421" cy="5976000"/>
          </a:xfrm>
        </p:spPr>
        <p:txBody>
          <a:bodyPr>
            <a:normAutofit/>
          </a:bodyPr>
          <a:lstStyle/>
          <a:p>
            <a:pPr algn="l"/>
            <a:r>
              <a:rPr lang="sv-SE" sz="450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Upphandling pågår av viss utrustning inom radiologi samt majoriteten av takhängd utrustning.</a:t>
            </a:r>
          </a:p>
          <a:p>
            <a:pPr algn="l"/>
            <a:r>
              <a:rPr lang="sv-SE" sz="450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Utredning av sjukhusövergripande IKT-system i samarbete med VÅV är klar.</a:t>
            </a:r>
          </a:p>
          <a:p>
            <a:pPr algn="l"/>
            <a:endParaRPr lang="sv-SE" sz="4100" dirty="0">
              <a:solidFill>
                <a:schemeClr val="tx1"/>
              </a:solidFill>
              <a:effectLst/>
              <a:ea typeface="Verdana" panose="020B0604030504040204" pitchFamily="34" charset="0"/>
            </a:endParaRPr>
          </a:p>
          <a:p>
            <a:pPr algn="l"/>
            <a:endParaRPr lang="sv-SE" sz="4100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BE215723-F96C-4499-8460-9CFD1A62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798" y="915841"/>
            <a:ext cx="17616567" cy="2043642"/>
          </a:xfrm>
        </p:spPr>
        <p:txBody>
          <a:bodyPr/>
          <a:lstStyle/>
          <a:p>
            <a:pPr algn="l"/>
            <a:r>
              <a:rPr lang="sv-SE" dirty="0"/>
              <a:t>Projekt Utrustning 				Projekt Konst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BD714E1-5653-4433-B42F-1B6A599E9F12}"/>
              </a:ext>
            </a:extLst>
          </p:cNvPr>
          <p:cNvSpPr txBox="1">
            <a:spLocks/>
          </p:cNvSpPr>
          <p:nvPr/>
        </p:nvSpPr>
        <p:spPr>
          <a:xfrm>
            <a:off x="10340081" y="3415919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5600" indent="-345600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v-SE" sz="4500" b="0" i="0" baseline="0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Konstfunktionsprogrammen är framtagna och nu pågår arbete för att tydliggöra förutsättningar för de olika platserna. </a:t>
            </a:r>
            <a:endParaRPr lang="sv-SE" sz="4500" kern="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r>
              <a:rPr lang="sv-SE" sz="4500" b="0" i="0" baseline="0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Arbete pågår med en processkartläggning som tydliggör arbetsprocessen inför upphandling och utlysning av platsspecifika gestaltningar</a:t>
            </a:r>
            <a:endParaRPr lang="sv-SE" sz="4500" dirty="0"/>
          </a:p>
          <a:p>
            <a:pPr algn="l"/>
            <a:endParaRPr lang="sv-SE" sz="4500" kern="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/>
            <a:endParaRPr lang="sv-SE" sz="45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0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25C934-127A-42DA-8204-D782B39295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 rtl="0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Riskanalyser genomförs regelbundet med berörda verksamheter.</a:t>
            </a:r>
          </a:p>
          <a:p>
            <a:pPr algn="l" rtl="0">
              <a:lnSpc>
                <a:spcPct val="120000"/>
              </a:lnSpc>
            </a:pPr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Processen för att arbeta med verksamhetsutveckling är under utarbetning.</a:t>
            </a:r>
          </a:p>
          <a:p>
            <a:pPr algn="l" rtl="0">
              <a:lnSpc>
                <a:spcPct val="120000"/>
              </a:lnSpc>
            </a:pPr>
            <a:r>
              <a:rPr lang="sv-SE" sz="420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Stort fokus på arbete med vårdverksamheterna när det gäller pågående och kommande arbeten på sjukhusområdet tillsammans med VÅB/FÖR och </a:t>
            </a:r>
            <a:r>
              <a:rPr lang="sv-SE" sz="4200" baseline="0" dirty="0" err="1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NAVs</a:t>
            </a:r>
            <a:r>
              <a:rPr lang="sv-SE" sz="420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 kommunikatör.</a:t>
            </a:r>
          </a:p>
          <a:p>
            <a:pPr algn="l" rtl="0">
              <a:lnSpc>
                <a:spcPct val="120000"/>
              </a:lnSpc>
            </a:pPr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Förstudien på operation/intervention och sterilcentralen fortgår.</a:t>
            </a: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i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FA380451-452E-4CBA-8298-AE33A7B3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Vårdverksamhet</a:t>
            </a:r>
          </a:p>
        </p:txBody>
      </p:sp>
    </p:spTree>
    <p:extLst>
      <p:ext uri="{BB962C8B-B14F-4D97-AF65-F5344CB8AC3E}">
        <p14:creationId xmlns:p14="http://schemas.microsoft.com/office/powerpoint/2010/main" val="24215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185E589-D4EF-42F6-A436-BD408FAA83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sv-SE" sz="4100" i="0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Driftsättningsplan elförsörjning – Pågår</a:t>
            </a:r>
          </a:p>
          <a:p>
            <a:pPr algn="l" rtl="0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</a:rPr>
              <a:t>Framtida flöden - Arbete med Projekt Vårdverksamhet  pågår</a:t>
            </a:r>
          </a:p>
          <a:p>
            <a:pPr algn="l" rtl="0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</a:rPr>
              <a:t>Förstudie operation - Deltar i arbetet som leds av Projekt Vårdverksamhet.</a:t>
            </a:r>
          </a:p>
          <a:p>
            <a:pPr algn="l" rtl="0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</a:rPr>
              <a:t>Helikopter - Ändrad inflygningsriktning- dialog med Transportstyrelsen.</a:t>
            </a:r>
          </a:p>
          <a:p>
            <a:pPr algn="l" rtl="0"/>
            <a:endParaRPr lang="sv-SE" sz="4100" i="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marL="0" indent="0" algn="l" rtl="0">
              <a:buNone/>
            </a:pPr>
            <a:endParaRPr lang="sv-SE" sz="41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v-SE" sz="41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B04F53-0E53-4652-885A-BC51D70F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Verksamhetsstöd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E4B16C2-7FBF-4787-966C-569B1E1DAA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158" y="4145055"/>
            <a:ext cx="8639175" cy="3893607"/>
          </a:xfrm>
        </p:spPr>
      </p:pic>
    </p:spTree>
    <p:extLst>
      <p:ext uri="{BB962C8B-B14F-4D97-AF65-F5344CB8AC3E}">
        <p14:creationId xmlns:p14="http://schemas.microsoft.com/office/powerpoint/2010/main" val="185146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439244-5BFD-497B-AB79-A9767AB833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1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Beslut om att starta projekteringen för kommande etapper och paviljonger togs i regionfullmäktige den 13 dec.</a:t>
            </a:r>
          </a:p>
          <a:p>
            <a:pPr algn="l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Innehållet för paviljongerna är öppenvård, vilka mottagningar är inte klart ännu.</a:t>
            </a:r>
          </a:p>
          <a:p>
            <a:pPr algn="l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Etapp 2 beräknas vara klart cirka 2030.</a:t>
            </a:r>
            <a:endParaRPr lang="sv-SE" sz="4100" b="0" baseline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v-SE" sz="4100" b="0" baseline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v-SE" sz="4100" b="0" baseline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4100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1CBB08D-16C5-4608-A55E-8B71798F46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194" y="2774355"/>
            <a:ext cx="7040596" cy="6884983"/>
          </a:xfr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02182A68-9914-46CA-986E-D0FD5E05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kommande etapper</a:t>
            </a:r>
          </a:p>
        </p:txBody>
      </p:sp>
    </p:spTree>
    <p:extLst>
      <p:ext uri="{BB962C8B-B14F-4D97-AF65-F5344CB8AC3E}">
        <p14:creationId xmlns:p14="http://schemas.microsoft.com/office/powerpoint/2010/main" val="175990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40B839-3DE8-463C-8ACD-C0B4249D9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994" y="3638451"/>
            <a:ext cx="11230709" cy="5976000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sv-SE" sz="4200" dirty="0"/>
              <a:t>Pågående och planerade arbeten: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>
                <a:hlinkClick r:id="rId2"/>
              </a:rPr>
              <a:t>www.regionvastmanland.se/arbeten</a:t>
            </a:r>
            <a:endParaRPr lang="sv-SE" sz="4200" dirty="0"/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/>
              <a:t>Vill du läsa mer om nya akutsjukhuset, följa oss via </a:t>
            </a:r>
            <a:r>
              <a:rPr lang="sv-SE" sz="4200" dirty="0" err="1"/>
              <a:t>webbkamernan</a:t>
            </a:r>
            <a:r>
              <a:rPr lang="sv-SE" sz="4200" dirty="0"/>
              <a:t> och anmäla dig till nyhetsbrevet:</a:t>
            </a:r>
          </a:p>
          <a:p>
            <a:pPr>
              <a:lnSpc>
                <a:spcPct val="104000"/>
              </a:lnSpc>
            </a:pPr>
            <a:r>
              <a:rPr lang="sv-SE" sz="4200" dirty="0">
                <a:hlinkClick r:id="rId3"/>
              </a:rPr>
              <a:t>https://regionvastmanland.se/akutsjukhusetvasteras</a:t>
            </a:r>
            <a:endParaRPr lang="sv-SE" sz="4200" dirty="0"/>
          </a:p>
          <a:p>
            <a:pPr>
              <a:lnSpc>
                <a:spcPct val="104000"/>
              </a:lnSpc>
            </a:pPr>
            <a:r>
              <a:rPr lang="sv-SE" sz="4200" b="1" dirty="0"/>
              <a:t>Kontakt</a:t>
            </a:r>
            <a:r>
              <a:rPr lang="sv-SE" sz="4200" dirty="0"/>
              <a:t>: nytt.akutsjukhus@regionvastmanland.se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/>
              <a:t> </a:t>
            </a:r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A75171E0-99F2-4F24-AA44-46FBED85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44" y="1375010"/>
            <a:ext cx="17616567" cy="2043642"/>
          </a:xfrm>
        </p:spPr>
        <p:txBody>
          <a:bodyPr/>
          <a:lstStyle/>
          <a:p>
            <a:r>
              <a:rPr lang="sv-SE" dirty="0"/>
              <a:t>Kontakt och mer information</a:t>
            </a:r>
          </a:p>
        </p:txBody>
      </p:sp>
      <p:pic>
        <p:nvPicPr>
          <p:cNvPr id="12" name="Platshållare för innehåll 7" descr="En bild som visar inomhus, vägg, golv, tak&#10;&#10;Automatiskt genererad beskrivning">
            <a:extLst>
              <a:ext uri="{FF2B5EF4-FFF2-40B4-BE49-F238E27FC236}">
                <a16:creationId xmlns:a16="http://schemas.microsoft.com/office/drawing/2014/main" id="{F9754141-5DE5-47FF-9B1F-91B9B752FE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r="-1" b="-1"/>
          <a:stretch/>
        </p:blipFill>
        <p:spPr>
          <a:xfrm>
            <a:off x="11749012" y="3198853"/>
            <a:ext cx="7987810" cy="5525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9276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490B3DC2-1C21-4AD3-8AA8-92AD57160BB3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99C9B2C5-06FC-453C-BD19-6B795198C746}"/>
    </a:ext>
  </a:extLst>
</a:theme>
</file>

<file path=ppt/theme/theme4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15665</TotalTime>
  <Words>390</Words>
  <Application>Microsoft Office PowerPoint</Application>
  <PresentationFormat>Anpassad</PresentationFormat>
  <Paragraphs>61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Verdana</vt:lpstr>
      <vt:lpstr>Region Västmanland Rosa</vt:lpstr>
      <vt:lpstr>Region Västmanland Blå</vt:lpstr>
      <vt:lpstr>Region Västmanland Grön</vt:lpstr>
      <vt:lpstr>1_Region Västmanland Blå</vt:lpstr>
      <vt:lpstr>Aktuellt kvartal 4, 2022 Program Nytt Akutsjukhus Västerås</vt:lpstr>
      <vt:lpstr>Sammanfattning</vt:lpstr>
      <vt:lpstr>Projekt Vårdbyggnad</vt:lpstr>
      <vt:lpstr>Projekt Utrustning     Projekt Konst</vt:lpstr>
      <vt:lpstr>Projekt Vårdverksamhet</vt:lpstr>
      <vt:lpstr>Projekt Verksamhetsstöd</vt:lpstr>
      <vt:lpstr>Projekt kommande etapper</vt:lpstr>
      <vt:lpstr>Kontakt och mer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Nytt Akutsjukhus Västerås Gruppledarna 2020-10-13</dc:title>
  <dc:creator>Victoria Hörnedal</dc:creator>
  <cp:lastModifiedBy>Carina Sundqvist</cp:lastModifiedBy>
  <cp:revision>249</cp:revision>
  <dcterms:created xsi:type="dcterms:W3CDTF">2020-10-09T15:46:35Z</dcterms:created>
  <dcterms:modified xsi:type="dcterms:W3CDTF">2023-02-06T08:28:26Z</dcterms:modified>
</cp:coreProperties>
</file>