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104100" cy="11309350"/>
  <p:notesSz cx="20104100" cy="11309350"/>
  <p:defaultTextStyle>
    <a:defPPr>
      <a:defRPr lang="sv-SE"/>
    </a:defPPr>
    <a:lvl1pPr marL="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0303B3-0D5D-4CA9-BEAD-09B1754C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FCAFD8-DD24-FE29-1739-17892FBE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6B60-9A5C-48E0-9618-964DEC866097}" type="datetimeFigureOut">
              <a:rPr lang="sv-SE" smtClean="0"/>
              <a:t>2024-04-07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EB208E4-16FA-208B-4755-AC3C9A1B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202EE4-A5CE-309A-F086-6DF1BB67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65F2-7517-43B5-A660-A081CCBBB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23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CF1F4E8-4F9D-FBB8-5791-4EA7F874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685D7D-12A4-B2E0-78A8-68D9E1461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F7AE54-9634-F53F-1374-3A238CDFC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6B60-9A5C-48E0-9618-964DEC866097}" type="datetimeFigureOut">
              <a:rPr lang="sv-SE" smtClean="0"/>
              <a:t>2024-04-07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8F844A-B623-1415-FFFE-A0CD48FCB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610589-87A3-1F85-2A30-BDF0EDDCA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65F2-7517-43B5-A660-A081CCBBB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9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5432CCF-4DE5-7315-10BE-FC7971B2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960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9600">
                <a:solidFill>
                  <a:schemeClr val="accent1">
                    <a:lumMod val="75000"/>
                  </a:schemeClr>
                </a:solidFill>
              </a:rPr>
              <a:t>APT-kit - Kvartal 1 2024</a:t>
            </a:r>
            <a:br>
              <a:rPr lang="sv-SE" sz="960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7000">
                <a:solidFill>
                  <a:schemeClr val="accent1">
                    <a:lumMod val="75000"/>
                  </a:schemeClr>
                </a:solidFill>
              </a:rPr>
              <a:t>Region Västmanlands nya akutsjukhus i Västerås</a:t>
            </a:r>
            <a:endParaRPr lang="sv-SE" sz="70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29AA81-9291-409C-E03D-ADCEF7066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7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C937870-A8EA-780F-7B66-539087F7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Förberedande arbeten fortsätter på sjukhusområdet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542B7B-FBB5-9B46-0D47-D9C1B1E3F2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3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7098F020-2DF2-DF8D-6C6A-BBB1DD41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kern="0"/>
              <a:t>Konstverk klara av ekarna som stod på sjukhusområdet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CEA450-4F0A-9CDC-A3FC-9F7C2897C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FF32CF4-70AF-047A-8186-4A2EDB18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Projekt Vårdbyggnad			</a:t>
            </a:r>
            <a:r>
              <a:rPr lang="sv-SE" sz="7200"/>
              <a:t>Projekt </a:t>
            </a:r>
            <a:r>
              <a:rPr lang="sv-SE" sz="6600"/>
              <a:t>Vårdverksamhet</a:t>
            </a:r>
            <a:r>
              <a:rPr lang="sv-SE"/>
              <a:t>	</a:t>
            </a:r>
            <a:r>
              <a:rPr lang="sv-SE" kern="0"/>
              <a:t> 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454713-B7CE-5881-4C74-1F2333F51E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4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9A1DEF94-8E9D-2157-50B9-6EEE5ED8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/>
              <a:t>Skiss på hur den nya vårdbyggnaden förväntas se ut v 25. 2024 (prognos)</a:t>
            </a:r>
            <a:endParaRPr lang="sv-SE" sz="5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F92777-8A28-5E01-943B-C078334D2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9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E25F303D-0197-3A03-B423-F8A7C438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/>
              <a:t>Skiss på hur den nya vårdbyggnaden förväntas se ut v 32. 2024 </a:t>
            </a:r>
            <a:r>
              <a:rPr kumimoji="0" lang="sv-SE" sz="5400" b="1" i="0" u="none" strike="noStrike" kern="0" cap="none" spc="-280" normalizeH="0" baseline="0" noProof="0">
                <a:ln>
                  <a:noFill/>
                </a:ln>
                <a:solidFill>
                  <a:srgbClr val="3C82A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(prognos)</a:t>
            </a:r>
            <a:endParaRPr lang="sv-SE" sz="5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1CA95D-25EA-CAF7-D922-EA1E9E960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4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6373E59-4A18-991A-0F9D-BEE4B178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/>
              <a:t>Skiss på hur den nya vårdbyggnaden förväntas se ut v 50. 2024 </a:t>
            </a:r>
            <a:r>
              <a:rPr kumimoji="0" lang="sv-SE" sz="5400" b="1" i="0" u="none" strike="noStrike" kern="0" cap="none" spc="-280" normalizeH="0" baseline="0" noProof="0">
                <a:ln>
                  <a:noFill/>
                </a:ln>
                <a:solidFill>
                  <a:srgbClr val="3C82A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(prognos)</a:t>
            </a:r>
            <a:endParaRPr lang="sv-SE" sz="5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6F7F82-52EC-0B42-13D1-506EE18C4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EA1026A-6130-408C-AA7E-5C71EAB4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Synlighet i media och LinkedIn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899E85-2901-0F75-48D1-A8875FB66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4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062D73C-B73C-4139-5C16-FE1A0BCB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 och mer information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522543-19F1-F2F6-6E8E-53C6BE700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0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Anpassad</PresentationFormat>
  <Paragraphs>9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 APT-kit - Kvartal 1 2024 Region Västmanlands nya akutsjukhus i Västerås</vt:lpstr>
      <vt:lpstr>Förberedande arbeten fortsätter på sjukhusområdet</vt:lpstr>
      <vt:lpstr>Konstverk klara av ekarna som stod på sjukhusområdet</vt:lpstr>
      <vt:lpstr>Projekt Vårdbyggnad   Projekt Vårdverksamhet  </vt:lpstr>
      <vt:lpstr>Skiss på hur den nya vårdbyggnaden förväntas se ut v 25. 2024 (prognos)</vt:lpstr>
      <vt:lpstr>Skiss på hur den nya vårdbyggnaden förväntas se ut v 32. 2024 (prognos)</vt:lpstr>
      <vt:lpstr>Skiss på hur den nya vårdbyggnaden förväntas se ut v 50. 2024 (prognos)</vt:lpstr>
      <vt:lpstr>Synlighet i media och LinkedIn</vt:lpstr>
      <vt:lpstr>Kontakt och mer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APT-kit - Kvartal 1 2024 Region Västmanlands nya akutsjukhus i Västerås</dc:title>
  <dc:creator>Carina Sundqvist</dc:creator>
  <cp:lastModifiedBy>Carina Sundqvist</cp:lastModifiedBy>
  <cp:revision>1</cp:revision>
  <dcterms:created xsi:type="dcterms:W3CDTF">2024-04-07T18:00:56Z</dcterms:created>
  <dcterms:modified xsi:type="dcterms:W3CDTF">2024-04-07T18:00:56Z</dcterms:modified>
</cp:coreProperties>
</file>