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heme/theme4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8" r:id="rId4"/>
    <p:sldMasterId id="2147483648" r:id="rId5"/>
    <p:sldMasterId id="2147483703" r:id="rId6"/>
  </p:sldMasterIdLst>
  <p:notesMasterIdLst>
    <p:notesMasterId r:id="rId15"/>
  </p:notesMasterIdLst>
  <p:sldIdLst>
    <p:sldId id="293" r:id="rId7"/>
    <p:sldId id="305" r:id="rId8"/>
    <p:sldId id="306" r:id="rId9"/>
    <p:sldId id="311" r:id="rId10"/>
    <p:sldId id="312" r:id="rId11"/>
    <p:sldId id="309" r:id="rId12"/>
    <p:sldId id="313" r:id="rId13"/>
    <p:sldId id="314" r:id="rId14"/>
  </p:sldIdLst>
  <p:sldSz cx="20104100" cy="11309350"/>
  <p:notesSz cx="20104100" cy="1130935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927" userDrawn="1">
          <p15:clr>
            <a:srgbClr val="A4A3A4"/>
          </p15:clr>
        </p15:guide>
        <p15:guide id="2" pos="220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EDF2"/>
    <a:srgbClr val="DFECF9"/>
    <a:srgbClr val="DCEEEB"/>
    <a:srgbClr val="E9F6F7"/>
    <a:srgbClr val="F4DEE6"/>
    <a:srgbClr val="DFFFFF"/>
    <a:srgbClr val="E1F6FF"/>
    <a:srgbClr val="D2E6F5"/>
    <a:srgbClr val="E8F5F5"/>
    <a:srgbClr val="D1EB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4E16AD5-838B-43E1-B8E1-4DC8125357E2}" v="2" dt="2023-12-05T08:03:52.613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llanmörkt format 2 - Dekorfärg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269D01E-BC32-4049-B463-5C60D7B0CCD2}" styleName="Format med tema 2 - dekorfärg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F5AB1C69-6EDB-4FF4-983F-18BD219EF322}" styleName="Mellanmörkt format 2 - Dekorfärg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012ECD-51FC-41F1-AA8D-1B2483CD663E}" styleName="Ljust format 2 - Dekorfärg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619" autoAdjust="0"/>
    <p:restoredTop sz="86359" autoAdjust="0"/>
  </p:normalViewPr>
  <p:slideViewPr>
    <p:cSldViewPr snapToGrid="0">
      <p:cViewPr varScale="1">
        <p:scale>
          <a:sx n="33" d="100"/>
          <a:sy n="33" d="100"/>
        </p:scale>
        <p:origin x="90" y="1266"/>
      </p:cViewPr>
      <p:guideLst>
        <p:guide orient="horz" pos="2927"/>
        <p:guide pos="2204"/>
      </p:guideLst>
    </p:cSldViewPr>
  </p:slideViewPr>
  <p:outlineViewPr>
    <p:cViewPr>
      <p:scale>
        <a:sx n="33" d="100"/>
        <a:sy n="33" d="100"/>
      </p:scale>
      <p:origin x="0" y="-582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8712200" cy="5667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11387138" y="0"/>
            <a:ext cx="8712200" cy="5667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1EA50A-7ED8-4297-A6D8-C39D2C596180}" type="datetimeFigureOut">
              <a:rPr lang="sv-SE" smtClean="0"/>
              <a:t>2024-05-06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659563" y="1414463"/>
            <a:ext cx="6784975" cy="3816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2009775" y="5441950"/>
            <a:ext cx="16084550" cy="4454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10742613"/>
            <a:ext cx="8712200" cy="5667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11387138" y="10742613"/>
            <a:ext cx="8712200" cy="5667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33DB10-64AD-4478-BAF2-10592BD0BA8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573105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0.emf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bg>
      <p:bgPr>
        <a:solidFill>
          <a:srgbClr val="FAED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" name="Bildobjekt 112">
            <a:extLst>
              <a:ext uri="{FF2B5EF4-FFF2-40B4-BE49-F238E27FC236}">
                <a16:creationId xmlns:a16="http://schemas.microsoft.com/office/drawing/2014/main" id="{213F865A-82E0-4DE6-BBD6-DA7B3D8F004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88" r="6671" b="4223"/>
          <a:stretch/>
        </p:blipFill>
        <p:spPr>
          <a:xfrm>
            <a:off x="10814050" y="-1"/>
            <a:ext cx="9290050" cy="11309351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57016142-5590-4F09-AF8B-DB6FD618E5B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513013" y="2378075"/>
            <a:ext cx="13635037" cy="3409950"/>
          </a:xfrm>
        </p:spPr>
        <p:txBody>
          <a:bodyPr anchor="b">
            <a:normAutofit/>
          </a:bodyPr>
          <a:lstStyle>
            <a:lvl1pPr algn="l">
              <a:lnSpc>
                <a:spcPct val="75000"/>
              </a:lnSpc>
              <a:defRPr sz="11900" spc="-400" baseline="0"/>
            </a:lvl1pPr>
          </a:lstStyle>
          <a:p>
            <a:r>
              <a:rPr lang="sv-SE"/>
              <a:t>Rubrik på en eller två rader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D27A8EE4-92AA-495F-86F9-6A5C4BD31BD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513013" y="6279773"/>
            <a:ext cx="13635037" cy="2406650"/>
          </a:xfrm>
        </p:spPr>
        <p:txBody>
          <a:bodyPr>
            <a:normAutofit/>
          </a:bodyPr>
          <a:lstStyle>
            <a:lvl1pPr marL="0" indent="0" algn="l">
              <a:spcAft>
                <a:spcPts val="0"/>
              </a:spcAft>
              <a:buNone/>
              <a:defRPr sz="4500" spc="-2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Underrubrik</a:t>
            </a:r>
          </a:p>
        </p:txBody>
      </p:sp>
      <p:sp>
        <p:nvSpPr>
          <p:cNvPr id="115" name="object 38">
            <a:extLst>
              <a:ext uri="{FF2B5EF4-FFF2-40B4-BE49-F238E27FC236}">
                <a16:creationId xmlns:a16="http://schemas.microsoft.com/office/drawing/2014/main" id="{9BDBBCB9-81A0-4B48-8D85-87FE05F29E71}"/>
              </a:ext>
            </a:extLst>
          </p:cNvPr>
          <p:cNvSpPr/>
          <p:nvPr userDrawn="1"/>
        </p:nvSpPr>
        <p:spPr>
          <a:xfrm>
            <a:off x="523543" y="8791287"/>
            <a:ext cx="1988494" cy="19884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32130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, underrubrik och h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Bildobjekt 13">
            <a:extLst>
              <a:ext uri="{FF2B5EF4-FFF2-40B4-BE49-F238E27FC236}">
                <a16:creationId xmlns:a16="http://schemas.microsoft.com/office/drawing/2014/main" id="{7E25708F-A6F2-4D28-886A-05F63F7F1F5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453" r="88989" b="40999"/>
          <a:stretch/>
        </p:blipFill>
        <p:spPr>
          <a:xfrm>
            <a:off x="19008000" y="0"/>
            <a:ext cx="1096100" cy="2395475"/>
          </a:xfrm>
          <a:prstGeom prst="rect">
            <a:avLst/>
          </a:prstGeom>
        </p:spPr>
      </p:pic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68B261CB-FEFC-4868-A181-B9DE8D0EA8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B491C-47DC-4E17-80D1-CDD4BAF30723}" type="datetime1">
              <a:rPr lang="sv-SE" smtClean="0"/>
              <a:t>2024-05-06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8A76C47-4FA5-4279-B7ED-1F6CD04EF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EC73F62-C798-47FE-A71E-BE7E86BC3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80145-259A-47DA-A30D-C906B9DB5C99}" type="slidenum">
              <a:rPr lang="sv-SE" smtClean="0"/>
              <a:t>‹#›</a:t>
            </a:fld>
            <a:endParaRPr lang="sv-SE"/>
          </a:p>
        </p:txBody>
      </p:sp>
      <p:sp>
        <p:nvSpPr>
          <p:cNvPr id="13" name="Rubrik 12">
            <a:extLst>
              <a:ext uri="{FF2B5EF4-FFF2-40B4-BE49-F238E27FC236}">
                <a16:creationId xmlns:a16="http://schemas.microsoft.com/office/drawing/2014/main" id="{F6711148-5B47-460E-BB58-D02960E378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766" y="877615"/>
            <a:ext cx="17616567" cy="104326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id="{EB7B88AC-ED67-40FC-B207-9A82E4376643}"/>
              </a:ext>
            </a:extLst>
          </p:cNvPr>
          <p:cNvSpPr/>
          <p:nvPr userDrawn="1"/>
        </p:nvSpPr>
        <p:spPr>
          <a:xfrm>
            <a:off x="1245600" y="2491200"/>
            <a:ext cx="17618400" cy="7923600"/>
          </a:xfrm>
          <a:prstGeom prst="rect">
            <a:avLst/>
          </a:prstGeom>
          <a:solidFill>
            <a:srgbClr val="DFEC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D1A21D7-B31B-493C-B65C-16FC60C929B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245600" y="2491200"/>
            <a:ext cx="17618400" cy="7923600"/>
          </a:xfrm>
          <a:noFill/>
        </p:spPr>
        <p:txBody>
          <a:bodyPr/>
          <a:lstStyle>
            <a:lvl1pPr>
              <a:buNone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på en ikon för att infoga innehåll</a:t>
            </a:r>
          </a:p>
        </p:txBody>
      </p:sp>
      <p:sp>
        <p:nvSpPr>
          <p:cNvPr id="11" name="Platshållare för text 6">
            <a:extLst>
              <a:ext uri="{FF2B5EF4-FFF2-40B4-BE49-F238E27FC236}">
                <a16:creationId xmlns:a16="http://schemas.microsoft.com/office/drawing/2014/main" id="{7C6CF22E-C600-40EB-BB5D-A71AE04A4CA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7640000" y="8791200"/>
            <a:ext cx="1987200" cy="1987200"/>
          </a:xfrm>
          <a:blipFill>
            <a:blip r:embed="rId3" cstate="print"/>
            <a:stretch>
              <a:fillRect/>
            </a:stretch>
          </a:blipFill>
        </p:spPr>
        <p:txBody>
          <a:bodyPr>
            <a:normAutofit/>
          </a:bodyPr>
          <a:lstStyle>
            <a:lvl1pPr>
              <a:buNone/>
              <a:defRPr sz="200"/>
            </a:lvl1pPr>
          </a:lstStyle>
          <a:p>
            <a:pPr lvl="0"/>
            <a:r>
              <a:rPr lang="sv-SE"/>
              <a:t> 4,42</a:t>
            </a:r>
          </a:p>
          <a:p>
            <a:pPr lvl="0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253634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10">
          <p15:clr>
            <a:srgbClr val="FBAE40"/>
          </p15:clr>
        </p15:guide>
        <p15:guide id="2" pos="6332">
          <p15:clr>
            <a:srgbClr val="FBAE40"/>
          </p15:clr>
        </p15:guide>
        <p15:guide id="3" pos="2444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bg>
      <p:bgPr>
        <a:solidFill>
          <a:srgbClr val="E9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objekt 5">
            <a:extLst>
              <a:ext uri="{FF2B5EF4-FFF2-40B4-BE49-F238E27FC236}">
                <a16:creationId xmlns:a16="http://schemas.microsoft.com/office/drawing/2014/main" id="{D5FBC21F-AA3A-4105-A762-7A4A8EE1E90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96" r="6664" b="4216"/>
          <a:stretch/>
        </p:blipFill>
        <p:spPr>
          <a:xfrm>
            <a:off x="10814401" y="0"/>
            <a:ext cx="9289700" cy="11309350"/>
          </a:xfrm>
          <a:prstGeom prst="rect">
            <a:avLst/>
          </a:prstGeom>
        </p:spPr>
      </p:pic>
      <p:sp>
        <p:nvSpPr>
          <p:cNvPr id="7" name="object 38">
            <a:extLst>
              <a:ext uri="{FF2B5EF4-FFF2-40B4-BE49-F238E27FC236}">
                <a16:creationId xmlns:a16="http://schemas.microsoft.com/office/drawing/2014/main" id="{58F464F6-1029-4CBD-B3D1-11214085E2B8}"/>
              </a:ext>
            </a:extLst>
          </p:cNvPr>
          <p:cNvSpPr/>
          <p:nvPr userDrawn="1"/>
        </p:nvSpPr>
        <p:spPr>
          <a:xfrm>
            <a:off x="523543" y="8791287"/>
            <a:ext cx="1988494" cy="19884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Rubrik 1">
            <a:extLst>
              <a:ext uri="{FF2B5EF4-FFF2-40B4-BE49-F238E27FC236}">
                <a16:creationId xmlns:a16="http://schemas.microsoft.com/office/drawing/2014/main" id="{03BB08C3-1CD7-4C53-9E96-43671982CE9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513013" y="2378075"/>
            <a:ext cx="13635037" cy="3409950"/>
          </a:xfrm>
        </p:spPr>
        <p:txBody>
          <a:bodyPr anchor="b">
            <a:normAutofit/>
          </a:bodyPr>
          <a:lstStyle>
            <a:lvl1pPr algn="l">
              <a:lnSpc>
                <a:spcPct val="75000"/>
              </a:lnSpc>
              <a:defRPr sz="11900" spc="-400" baseline="0">
                <a:solidFill>
                  <a:schemeClr val="accent1"/>
                </a:solidFill>
              </a:defRPr>
            </a:lvl1pPr>
          </a:lstStyle>
          <a:p>
            <a:r>
              <a:rPr lang="sv-SE"/>
              <a:t>Rubrik på en eller två rader</a:t>
            </a:r>
          </a:p>
        </p:txBody>
      </p:sp>
      <p:sp>
        <p:nvSpPr>
          <p:cNvPr id="9" name="Underrubrik 2">
            <a:extLst>
              <a:ext uri="{FF2B5EF4-FFF2-40B4-BE49-F238E27FC236}">
                <a16:creationId xmlns:a16="http://schemas.microsoft.com/office/drawing/2014/main" id="{78CC841C-AA65-43FA-BB0E-1A120EBFED7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513013" y="6279773"/>
            <a:ext cx="13635037" cy="240665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spcAft>
                <a:spcPts val="0"/>
              </a:spcAft>
              <a:buNone/>
              <a:defRPr sz="4500" spc="-2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Underrubrik</a:t>
            </a:r>
          </a:p>
        </p:txBody>
      </p:sp>
    </p:spTree>
    <p:extLst>
      <p:ext uri="{BB962C8B-B14F-4D97-AF65-F5344CB8AC3E}">
        <p14:creationId xmlns:p14="http://schemas.microsoft.com/office/powerpoint/2010/main" val="2587314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tshållare för datum 3">
            <a:extLst>
              <a:ext uri="{FF2B5EF4-FFF2-40B4-BE49-F238E27FC236}">
                <a16:creationId xmlns:a16="http://schemas.microsoft.com/office/drawing/2014/main" id="{6EBC20DB-E92A-4595-958F-8F6E1877F27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368502" y="478617"/>
            <a:ext cx="792000" cy="187200"/>
          </a:xfrm>
        </p:spPr>
        <p:txBody>
          <a:bodyPr/>
          <a:lstStyle/>
          <a:p>
            <a:fld id="{27129ABF-34AF-4771-8C65-17474087DDAF}" type="datetime1">
              <a:rPr lang="sv-SE" smtClean="0"/>
              <a:t>2024-05-06</a:t>
            </a:fld>
            <a:endParaRPr lang="sv-SE"/>
          </a:p>
        </p:txBody>
      </p:sp>
      <p:sp>
        <p:nvSpPr>
          <p:cNvPr id="12" name="Platshållare för sidfot 4">
            <a:extLst>
              <a:ext uri="{FF2B5EF4-FFF2-40B4-BE49-F238E27FC236}">
                <a16:creationId xmlns:a16="http://schemas.microsoft.com/office/drawing/2014/main" id="{5382FAD0-A98D-43B4-B432-3582AE5A57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333903" y="478617"/>
            <a:ext cx="7704000" cy="187200"/>
          </a:xfrm>
        </p:spPr>
        <p:txBody>
          <a:bodyPr/>
          <a:lstStyle/>
          <a:p>
            <a:endParaRPr lang="sv-SE"/>
          </a:p>
        </p:txBody>
      </p:sp>
      <p:sp>
        <p:nvSpPr>
          <p:cNvPr id="13" name="Platshållare för bildnummer 5">
            <a:extLst>
              <a:ext uri="{FF2B5EF4-FFF2-40B4-BE49-F238E27FC236}">
                <a16:creationId xmlns:a16="http://schemas.microsoft.com/office/drawing/2014/main" id="{50F28032-0600-4C8E-B007-13E1C8110B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5102" y="478617"/>
            <a:ext cx="360000" cy="187200"/>
          </a:xfrm>
        </p:spPr>
        <p:txBody>
          <a:bodyPr/>
          <a:lstStyle/>
          <a:p>
            <a:fld id="{38480145-259A-47DA-A30D-C906B9DB5C99}" type="slidenum">
              <a:rPr lang="sv-SE" smtClean="0"/>
              <a:t>‹#›</a:t>
            </a:fld>
            <a:endParaRPr lang="sv-SE"/>
          </a:p>
        </p:txBody>
      </p:sp>
      <p:pic>
        <p:nvPicPr>
          <p:cNvPr id="14" name="Bildobjekt 13">
            <a:extLst>
              <a:ext uri="{FF2B5EF4-FFF2-40B4-BE49-F238E27FC236}">
                <a16:creationId xmlns:a16="http://schemas.microsoft.com/office/drawing/2014/main" id="{55FC54DA-D224-4D4F-9D60-B924CADB66F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755" r="88987" b="40999"/>
          <a:stretch/>
        </p:blipFill>
        <p:spPr>
          <a:xfrm>
            <a:off x="19008000" y="0"/>
            <a:ext cx="1096100" cy="3216275"/>
          </a:xfrm>
          <a:prstGeom prst="rect">
            <a:avLst/>
          </a:prstGeom>
        </p:spPr>
      </p:pic>
      <p:sp>
        <p:nvSpPr>
          <p:cNvPr id="15" name="Platshållare för text 10">
            <a:extLst>
              <a:ext uri="{FF2B5EF4-FFF2-40B4-BE49-F238E27FC236}">
                <a16:creationId xmlns:a16="http://schemas.microsoft.com/office/drawing/2014/main" id="{36B6AA50-8739-41DE-A23A-5E3ECC54828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45600" y="3399671"/>
            <a:ext cx="17618075" cy="59832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EF4246BC-36B1-4971-8889-F163FD2A05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7776257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tshållare för innehåll 2">
            <a:extLst>
              <a:ext uri="{FF2B5EF4-FFF2-40B4-BE49-F238E27FC236}">
                <a16:creationId xmlns:a16="http://schemas.microsoft.com/office/drawing/2014/main" id="{93B712EA-797A-4EA2-BEB0-D486B28AB1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43766" y="3406775"/>
            <a:ext cx="8638421" cy="5976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12" name="Platshållare för innehåll 3">
            <a:extLst>
              <a:ext uri="{FF2B5EF4-FFF2-40B4-BE49-F238E27FC236}">
                <a16:creationId xmlns:a16="http://schemas.microsoft.com/office/drawing/2014/main" id="{70C7B567-D67A-42BC-B7FD-E667F05832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221911" y="3406775"/>
            <a:ext cx="8638421" cy="5976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pic>
        <p:nvPicPr>
          <p:cNvPr id="13" name="Bildobjekt 12">
            <a:extLst>
              <a:ext uri="{FF2B5EF4-FFF2-40B4-BE49-F238E27FC236}">
                <a16:creationId xmlns:a16="http://schemas.microsoft.com/office/drawing/2014/main" id="{EB806AAA-D73D-4CEE-9B56-C22AE8A5376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674" t="51033" b="-60375"/>
          <a:stretch/>
        </p:blipFill>
        <p:spPr>
          <a:xfrm>
            <a:off x="-19050" y="6264274"/>
            <a:ext cx="1260000" cy="5045075"/>
          </a:xfrm>
          <a:prstGeom prst="rect">
            <a:avLst/>
          </a:prstGeom>
        </p:spPr>
      </p:pic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390AB69-5BC0-46B0-B233-B8ED7CBC0C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1084E-ABA3-4AA4-9862-3A3A8F7AC594}" type="datetime1">
              <a:rPr lang="sv-SE" smtClean="0"/>
              <a:t>2024-05-06</a:t>
            </a:fld>
            <a:endParaRPr lang="en-US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E6FFAF7-903A-4658-BEDF-CDBF6357E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432E55E-6E21-45F6-AFF0-C03FD2EA40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2391A92F-5622-40E4-B88A-05148A9008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34237252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Bildobjekt 12">
            <a:extLst>
              <a:ext uri="{FF2B5EF4-FFF2-40B4-BE49-F238E27FC236}">
                <a16:creationId xmlns:a16="http://schemas.microsoft.com/office/drawing/2014/main" id="{88FBE5C1-E706-49C0-BC48-7432DD59372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-135106" t="64211"/>
          <a:stretch/>
        </p:blipFill>
        <p:spPr>
          <a:xfrm>
            <a:off x="0" y="0"/>
            <a:ext cx="6239526" cy="979200"/>
          </a:xfrm>
          <a:prstGeom prst="rect">
            <a:avLst/>
          </a:prstGeom>
        </p:spPr>
      </p:pic>
      <p:sp>
        <p:nvSpPr>
          <p:cNvPr id="14" name="object 38">
            <a:extLst>
              <a:ext uri="{FF2B5EF4-FFF2-40B4-BE49-F238E27FC236}">
                <a16:creationId xmlns:a16="http://schemas.microsoft.com/office/drawing/2014/main" id="{1A5E282F-FC28-45E5-81A7-A28557C59E47}"/>
              </a:ext>
            </a:extLst>
          </p:cNvPr>
          <p:cNvSpPr/>
          <p:nvPr userDrawn="1"/>
        </p:nvSpPr>
        <p:spPr>
          <a:xfrm>
            <a:off x="523543" y="8791287"/>
            <a:ext cx="1988494" cy="19884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F19CC616-6A81-4F3E-BF5F-34271257EE96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50D26B19-8998-4002-9818-0406EEBB00B5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3E32E934-0E34-41D0-99D0-BBB1DE02E0D8}" type="datetime1">
              <a:rPr lang="sv-SE" smtClean="0"/>
              <a:t>2024-05-06</a:t>
            </a:fld>
            <a:endParaRPr lang="en-US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90D7DA48-029C-41BC-BD3D-A195A10DF343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B6F15528-21DE-4FAA-801E-634DDDAF4B2B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51345448-A017-46A4-AAEE-65BAAA13935B}"/>
              </a:ext>
            </a:extLst>
          </p:cNvPr>
          <p:cNvSpPr/>
          <p:nvPr userDrawn="1"/>
        </p:nvSpPr>
        <p:spPr>
          <a:xfrm>
            <a:off x="10404000" y="702000"/>
            <a:ext cx="9007200" cy="9907200"/>
          </a:xfrm>
          <a:prstGeom prst="rect">
            <a:avLst/>
          </a:prstGeom>
          <a:solidFill>
            <a:srgbClr val="DCEE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" name="Platshållare för innehåll 2">
            <a:extLst>
              <a:ext uri="{FF2B5EF4-FFF2-40B4-BE49-F238E27FC236}">
                <a16:creationId xmlns:a16="http://schemas.microsoft.com/office/drawing/2014/main" id="{C261A0B5-3A30-4187-8CDB-DBD6610369E0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0404000" y="702000"/>
            <a:ext cx="9007200" cy="9907200"/>
          </a:xfrm>
          <a:prstGeom prst="rect">
            <a:avLst/>
          </a:prstGeom>
          <a:noFill/>
        </p:spPr>
        <p:txBody>
          <a:bodyPr/>
          <a:lstStyle>
            <a:lvl1pPr>
              <a:buNone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på en ikon för att infoga innehåll</a:t>
            </a:r>
          </a:p>
        </p:txBody>
      </p:sp>
      <p:sp>
        <p:nvSpPr>
          <p:cNvPr id="15" name="Platshållare för text 2">
            <a:extLst>
              <a:ext uri="{FF2B5EF4-FFF2-40B4-BE49-F238E27FC236}">
                <a16:creationId xmlns:a16="http://schemas.microsoft.com/office/drawing/2014/main" id="{3DEFBAF8-794C-4460-BDFB-4AFAF7A4B31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43767" y="3408147"/>
            <a:ext cx="7828734" cy="5400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19" name="Rubrik 7">
            <a:extLst>
              <a:ext uri="{FF2B5EF4-FFF2-40B4-BE49-F238E27FC236}">
                <a16:creationId xmlns:a16="http://schemas.microsoft.com/office/drawing/2014/main" id="{6A68B911-846D-40C0-89C1-092024565A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767" y="1227047"/>
            <a:ext cx="7828734" cy="2043642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49472131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10">
          <p15:clr>
            <a:srgbClr val="FBAE40"/>
          </p15:clr>
        </p15:guide>
        <p15:guide id="2" pos="6332">
          <p15:clr>
            <a:srgbClr val="FBAE40"/>
          </p15:clr>
        </p15:guide>
        <p15:guide id="3" pos="244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, underrubrik och h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7EC5BF2F-A06E-4DBE-BE34-10563FBAB941}"/>
              </a:ext>
            </a:extLst>
          </p:cNvPr>
          <p:cNvSpPr/>
          <p:nvPr userDrawn="1"/>
        </p:nvSpPr>
        <p:spPr>
          <a:xfrm>
            <a:off x="1245600" y="2491200"/>
            <a:ext cx="17618400" cy="7923600"/>
          </a:xfrm>
          <a:prstGeom prst="rect">
            <a:avLst/>
          </a:prstGeom>
          <a:solidFill>
            <a:srgbClr val="DCEE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Platshållare för innehåll 2">
            <a:extLst>
              <a:ext uri="{FF2B5EF4-FFF2-40B4-BE49-F238E27FC236}">
                <a16:creationId xmlns:a16="http://schemas.microsoft.com/office/drawing/2014/main" id="{76D3E448-F04D-42F2-A71F-AB7E9594DFAE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245600" y="2491200"/>
            <a:ext cx="17618400" cy="7923600"/>
          </a:xfrm>
          <a:prstGeom prst="rect">
            <a:avLst/>
          </a:prstGeom>
          <a:noFill/>
        </p:spPr>
        <p:txBody>
          <a:bodyPr/>
          <a:lstStyle>
            <a:lvl1pPr>
              <a:buNone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på en ikon för att infoga innehåll</a:t>
            </a:r>
          </a:p>
        </p:txBody>
      </p:sp>
      <p:pic>
        <p:nvPicPr>
          <p:cNvPr id="19" name="Bildobjekt 18">
            <a:extLst>
              <a:ext uri="{FF2B5EF4-FFF2-40B4-BE49-F238E27FC236}">
                <a16:creationId xmlns:a16="http://schemas.microsoft.com/office/drawing/2014/main" id="{1F92EFCA-73A8-4BBA-8B6E-84A5162570A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466" r="88987" b="40999"/>
          <a:stretch/>
        </p:blipFill>
        <p:spPr>
          <a:xfrm>
            <a:off x="19008000" y="0"/>
            <a:ext cx="1096100" cy="2393950"/>
          </a:xfrm>
          <a:prstGeom prst="rect">
            <a:avLst/>
          </a:prstGeom>
        </p:spPr>
      </p:pic>
      <p:sp>
        <p:nvSpPr>
          <p:cNvPr id="21" name="Rubrik 12">
            <a:extLst>
              <a:ext uri="{FF2B5EF4-FFF2-40B4-BE49-F238E27FC236}">
                <a16:creationId xmlns:a16="http://schemas.microsoft.com/office/drawing/2014/main" id="{56F830A9-B7E5-4459-9325-1EB46228A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766" y="877615"/>
            <a:ext cx="17616567" cy="104326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12" name="Platshållare för text 6">
            <a:extLst>
              <a:ext uri="{FF2B5EF4-FFF2-40B4-BE49-F238E27FC236}">
                <a16:creationId xmlns:a16="http://schemas.microsoft.com/office/drawing/2014/main" id="{75DB120C-DE3F-4D0F-9C20-C0178B697AC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7640000" y="8791200"/>
            <a:ext cx="1987200" cy="19872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>
            <a:normAutofit/>
          </a:bodyPr>
          <a:lstStyle>
            <a:lvl1pPr>
              <a:buNone/>
              <a:defRPr sz="200"/>
            </a:lvl1pPr>
          </a:lstStyle>
          <a:p>
            <a:pPr lvl="0"/>
            <a:r>
              <a:rPr lang="sv-SE"/>
              <a:t> 4,42</a:t>
            </a:r>
          </a:p>
          <a:p>
            <a:pPr lvl="0"/>
            <a:endParaRPr lang="sv-SE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209B9E0E-3BE5-4815-9771-B94D5C0DE40C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6EF6D5CF-9778-494C-91EA-967A5AD360D0}" type="datetime1">
              <a:rPr lang="sv-SE" smtClean="0"/>
              <a:t>2024-05-06</a:t>
            </a:fld>
            <a:endParaRPr lang="en-US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6EF21FC5-B1ED-41D6-83B6-FD9D859FF93F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4605CF9C-A296-49D6-8F7C-7E99496CBACA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B6F15528-21DE-4FAA-801E-634DDDAF4B2B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7002910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58" userDrawn="1">
          <p15:clr>
            <a:srgbClr val="FBAE40"/>
          </p15:clr>
        </p15:guide>
        <p15:guide id="2" pos="6332">
          <p15:clr>
            <a:srgbClr val="FBAE40"/>
          </p15:clr>
        </p15:guide>
        <p15:guide id="3" pos="2444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3E90990-52D6-401D-B150-7B54C65809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2F10B09-3181-4055-A46D-4599230801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7701B-8AEB-47E6-B4CC-5A851E887FD1}" type="datetime1">
              <a:rPr lang="sv-SE" smtClean="0"/>
              <a:t>2024-05-06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14280DC-5966-49BD-AB8E-60113DB565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0409115-4960-4246-9D14-439564AD9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80145-259A-47DA-A30D-C906B9DB5C99}" type="slidenum">
              <a:rPr lang="sv-SE" smtClean="0"/>
              <a:t>‹#›</a:t>
            </a:fld>
            <a:endParaRPr lang="sv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14FA10E6-DC00-4A4C-A2EE-A3F53C17D52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760" r="88999" b="40995"/>
          <a:stretch/>
        </p:blipFill>
        <p:spPr>
          <a:xfrm>
            <a:off x="19009056" y="1"/>
            <a:ext cx="1095044" cy="3216274"/>
          </a:xfrm>
          <a:prstGeom prst="rect">
            <a:avLst/>
          </a:prstGeom>
        </p:spPr>
      </p:pic>
      <p:sp>
        <p:nvSpPr>
          <p:cNvPr id="11" name="Platshållare för text 10">
            <a:extLst>
              <a:ext uri="{FF2B5EF4-FFF2-40B4-BE49-F238E27FC236}">
                <a16:creationId xmlns:a16="http://schemas.microsoft.com/office/drawing/2014/main" id="{7A2CC002-8FB6-40A7-A6F3-C046623D471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243766" y="3399671"/>
            <a:ext cx="17616566" cy="5976000"/>
          </a:xfrm>
        </p:spPr>
        <p:txBody>
          <a:bodyPr vert="horz" lIns="0" tIns="0" rIns="0" bIns="0" rtlCol="0">
            <a:norm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4074316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Bildobjekt 71">
            <a:extLst>
              <a:ext uri="{FF2B5EF4-FFF2-40B4-BE49-F238E27FC236}">
                <a16:creationId xmlns:a16="http://schemas.microsoft.com/office/drawing/2014/main" id="{F9214C34-71FC-4B3B-B2DA-532B9C36A52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004" t="51088" b="-60520"/>
          <a:stretch/>
        </p:blipFill>
        <p:spPr>
          <a:xfrm>
            <a:off x="0" y="6264274"/>
            <a:ext cx="1247156" cy="5045075"/>
          </a:xfrm>
          <a:prstGeom prst="rect">
            <a:avLst/>
          </a:prstGeom>
        </p:spPr>
      </p:pic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ACC9BDD-2A63-4704-82E4-11575AE255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43766" y="3406775"/>
            <a:ext cx="8638421" cy="5976000"/>
          </a:xfrm>
        </p:spPr>
        <p:txBody>
          <a:bodyPr vert="horz" lIns="0" tIns="0" rIns="0" bIns="0" rtlCol="0">
            <a:norm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A7763FE-5C0D-4543-80BD-2B9936FC6C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E9CB98B-6CDA-4906-9342-37A4C0ABF2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221911" y="3406775"/>
            <a:ext cx="8638421" cy="5976000"/>
          </a:xfrm>
        </p:spPr>
        <p:txBody>
          <a:bodyPr vert="horz" lIns="0" tIns="0" rIns="0" bIns="0" rtlCol="0">
            <a:norm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FC9495B9-D494-4909-B0F6-C282E34AD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15F43-7351-4340-AB7C-1EB441B903A0}" type="datetime1">
              <a:rPr lang="sv-SE" smtClean="0"/>
              <a:t>2024-05-06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040E90E-D655-44FC-9710-9E80B0452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C8CD1362-079A-44DB-8854-F2DD36BF5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80145-259A-47DA-A30D-C906B9DB5C9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39253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" name="Bildobjekt 105">
            <a:extLst>
              <a:ext uri="{FF2B5EF4-FFF2-40B4-BE49-F238E27FC236}">
                <a16:creationId xmlns:a16="http://schemas.microsoft.com/office/drawing/2014/main" id="{BEF2884E-1FD5-4C14-8812-60610C2A38C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-135146" t="64200" r="1"/>
          <a:stretch/>
        </p:blipFill>
        <p:spPr>
          <a:xfrm>
            <a:off x="0" y="0"/>
            <a:ext cx="6240627" cy="979488"/>
          </a:xfrm>
          <a:prstGeom prst="rect">
            <a:avLst/>
          </a:prstGeom>
        </p:spPr>
      </p:pic>
      <p:sp>
        <p:nvSpPr>
          <p:cNvPr id="15" name="object 38">
            <a:extLst>
              <a:ext uri="{FF2B5EF4-FFF2-40B4-BE49-F238E27FC236}">
                <a16:creationId xmlns:a16="http://schemas.microsoft.com/office/drawing/2014/main" id="{FCB10ADE-7E5E-400B-8AA1-BCE8B82F9AC2}"/>
              </a:ext>
            </a:extLst>
          </p:cNvPr>
          <p:cNvSpPr/>
          <p:nvPr userDrawn="1"/>
        </p:nvSpPr>
        <p:spPr>
          <a:xfrm>
            <a:off x="523543" y="8791287"/>
            <a:ext cx="1988494" cy="19884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8A76C47-4FA5-4279-B7ED-1F6CD04EF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68B261CB-FEFC-4868-A181-B9DE8D0EA8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D169D-E447-4789-8673-AFA93CC4C0FC}" type="datetime1">
              <a:rPr lang="sv-SE" smtClean="0"/>
              <a:t>2024-05-06</a:t>
            </a:fld>
            <a:endParaRPr lang="sv-SE"/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id="{669B40A8-44D8-445B-8C02-75F7336F6216}"/>
              </a:ext>
            </a:extLst>
          </p:cNvPr>
          <p:cNvSpPr/>
          <p:nvPr userDrawn="1"/>
        </p:nvSpPr>
        <p:spPr>
          <a:xfrm>
            <a:off x="10404000" y="702000"/>
            <a:ext cx="9000000" cy="9900000"/>
          </a:xfrm>
          <a:prstGeom prst="rect">
            <a:avLst/>
          </a:prstGeom>
          <a:solidFill>
            <a:srgbClr val="FAED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EC73F62-C798-47FE-A71E-BE7E86BC3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80145-259A-47DA-A30D-C906B9DB5C99}" type="slidenum">
              <a:rPr lang="sv-SE" smtClean="0"/>
              <a:t>‹#›</a:t>
            </a:fld>
            <a:endParaRPr lang="sv-SE"/>
          </a:p>
        </p:txBody>
      </p:sp>
      <p:sp>
        <p:nvSpPr>
          <p:cNvPr id="14" name="Platshållare för innehåll 2">
            <a:extLst>
              <a:ext uri="{FF2B5EF4-FFF2-40B4-BE49-F238E27FC236}">
                <a16:creationId xmlns:a16="http://schemas.microsoft.com/office/drawing/2014/main" id="{29954143-B55D-450D-940A-BB896C139DC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0404000" y="701676"/>
            <a:ext cx="9000000" cy="9900000"/>
          </a:xfrm>
          <a:prstGeom prst="rect">
            <a:avLst/>
          </a:prstGeom>
          <a:noFill/>
        </p:spPr>
        <p:txBody>
          <a:bodyPr/>
          <a:lstStyle>
            <a:lvl1pPr>
              <a:buNone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på en ikon för att infoga innehåll</a:t>
            </a:r>
          </a:p>
        </p:txBody>
      </p:sp>
      <p:sp>
        <p:nvSpPr>
          <p:cNvPr id="11" name="Platshållare för text 2">
            <a:extLst>
              <a:ext uri="{FF2B5EF4-FFF2-40B4-BE49-F238E27FC236}">
                <a16:creationId xmlns:a16="http://schemas.microsoft.com/office/drawing/2014/main" id="{F05E6BAC-F8CD-4D8F-BF33-F04A9C43E4B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43767" y="3408147"/>
            <a:ext cx="7828733" cy="5400000"/>
          </a:xfrm>
        </p:spPr>
        <p:txBody>
          <a:bodyPr vert="horz" lIns="0" tIns="0" rIns="0" bIns="0" rtlCol="0">
            <a:norm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107" name="Rubrik 106">
            <a:extLst>
              <a:ext uri="{FF2B5EF4-FFF2-40B4-BE49-F238E27FC236}">
                <a16:creationId xmlns:a16="http://schemas.microsoft.com/office/drawing/2014/main" id="{6CA9850E-4638-497B-BFB1-76C714BE18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767" y="1227047"/>
            <a:ext cx="7828734" cy="2043642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42042567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10">
          <p15:clr>
            <a:srgbClr val="FBAE40"/>
          </p15:clr>
        </p15:guide>
        <p15:guide id="2" pos="6332">
          <p15:clr>
            <a:srgbClr val="FBAE40"/>
          </p15:clr>
        </p15:guide>
        <p15:guide id="3" pos="2444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, underrubrik och h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D1A21D7-B31B-493C-B65C-16FC60C929B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245600" y="2491200"/>
            <a:ext cx="17618400" cy="7923600"/>
          </a:xfrm>
          <a:solidFill>
            <a:srgbClr val="FAEDF2"/>
          </a:solidFill>
        </p:spPr>
        <p:txBody>
          <a:bodyPr/>
          <a:lstStyle>
            <a:lvl1pPr>
              <a:buNone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på en ikon för att infoga innehåll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68B261CB-FEFC-4868-A181-B9DE8D0EA8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06FC7-5FC7-4CA8-94E2-9DAA9984D6D0}" type="datetime1">
              <a:rPr lang="sv-SE" smtClean="0"/>
              <a:t>2024-05-06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8A76C47-4FA5-4279-B7ED-1F6CD04EF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EC73F62-C798-47FE-A71E-BE7E86BC3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80145-259A-47DA-A30D-C906B9DB5C99}" type="slidenum">
              <a:rPr lang="sv-SE" smtClean="0"/>
              <a:t>‹#›</a:t>
            </a:fld>
            <a:endParaRPr lang="sv-SE"/>
          </a:p>
        </p:txBody>
      </p:sp>
      <p:sp>
        <p:nvSpPr>
          <p:cNvPr id="13" name="Rubrik 12">
            <a:extLst>
              <a:ext uri="{FF2B5EF4-FFF2-40B4-BE49-F238E27FC236}">
                <a16:creationId xmlns:a16="http://schemas.microsoft.com/office/drawing/2014/main" id="{F6711148-5B47-460E-BB58-D02960E378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766" y="877615"/>
            <a:ext cx="17616567" cy="104326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</a:p>
        </p:txBody>
      </p:sp>
      <p:pic>
        <p:nvPicPr>
          <p:cNvPr id="16" name="Bildobjekt 15">
            <a:extLst>
              <a:ext uri="{FF2B5EF4-FFF2-40B4-BE49-F238E27FC236}">
                <a16:creationId xmlns:a16="http://schemas.microsoft.com/office/drawing/2014/main" id="{959AE0B8-EF77-4FED-9065-2B19EFE2C15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458" r="88999" b="40995"/>
          <a:stretch/>
        </p:blipFill>
        <p:spPr>
          <a:xfrm>
            <a:off x="19009056" y="0"/>
            <a:ext cx="1095044" cy="2395474"/>
          </a:xfrm>
          <a:prstGeom prst="rect">
            <a:avLst/>
          </a:prstGeom>
        </p:spPr>
      </p:pic>
      <p:sp>
        <p:nvSpPr>
          <p:cNvPr id="14" name="Platshållare för text 6">
            <a:extLst>
              <a:ext uri="{FF2B5EF4-FFF2-40B4-BE49-F238E27FC236}">
                <a16:creationId xmlns:a16="http://schemas.microsoft.com/office/drawing/2014/main" id="{4EB1276E-26FE-4592-99D9-92C82CD7070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7640000" y="8791200"/>
            <a:ext cx="1987200" cy="1987200"/>
          </a:xfrm>
          <a:blipFill>
            <a:blip r:embed="rId3" cstate="print"/>
            <a:stretch>
              <a:fillRect/>
            </a:stretch>
          </a:blipFill>
        </p:spPr>
        <p:txBody>
          <a:bodyPr>
            <a:normAutofit/>
          </a:bodyPr>
          <a:lstStyle>
            <a:lvl1pPr>
              <a:buNone/>
              <a:defRPr sz="200"/>
            </a:lvl1pPr>
          </a:lstStyle>
          <a:p>
            <a:pPr lvl="0"/>
            <a:r>
              <a:rPr lang="sv-SE"/>
              <a:t> 4,42</a:t>
            </a:r>
          </a:p>
          <a:p>
            <a:pPr lvl="0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023920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10">
          <p15:clr>
            <a:srgbClr val="FBAE40"/>
          </p15:clr>
        </p15:guide>
        <p15:guide id="2" pos="6332">
          <p15:clr>
            <a:srgbClr val="FBAE40"/>
          </p15:clr>
        </p15:guide>
        <p15:guide id="3" pos="2444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bg>
      <p:bgPr>
        <a:solidFill>
          <a:srgbClr val="E9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7" name="Bildobjekt 116">
            <a:extLst>
              <a:ext uri="{FF2B5EF4-FFF2-40B4-BE49-F238E27FC236}">
                <a16:creationId xmlns:a16="http://schemas.microsoft.com/office/drawing/2014/main" id="{33477E7E-42C3-4788-A1BB-FDC82EC5979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96" r="6674" b="4216"/>
          <a:stretch/>
        </p:blipFill>
        <p:spPr>
          <a:xfrm>
            <a:off x="10814400" y="0"/>
            <a:ext cx="9289700" cy="11309350"/>
          </a:xfrm>
          <a:prstGeom prst="rect">
            <a:avLst/>
          </a:prstGeom>
        </p:spPr>
      </p:pic>
      <p:sp>
        <p:nvSpPr>
          <p:cNvPr id="118" name="object 38">
            <a:extLst>
              <a:ext uri="{FF2B5EF4-FFF2-40B4-BE49-F238E27FC236}">
                <a16:creationId xmlns:a16="http://schemas.microsoft.com/office/drawing/2014/main" id="{72F77CA4-0BCE-4432-8426-61300A583404}"/>
              </a:ext>
            </a:extLst>
          </p:cNvPr>
          <p:cNvSpPr/>
          <p:nvPr userDrawn="1"/>
        </p:nvSpPr>
        <p:spPr>
          <a:xfrm>
            <a:off x="523543" y="8791287"/>
            <a:ext cx="1988494" cy="19884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Rubrik 1">
            <a:extLst>
              <a:ext uri="{FF2B5EF4-FFF2-40B4-BE49-F238E27FC236}">
                <a16:creationId xmlns:a16="http://schemas.microsoft.com/office/drawing/2014/main" id="{656A818D-9B35-4279-A10A-068A34BAA29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513013" y="2378075"/>
            <a:ext cx="13635037" cy="3409950"/>
          </a:xfrm>
        </p:spPr>
        <p:txBody>
          <a:bodyPr anchor="b">
            <a:normAutofit/>
          </a:bodyPr>
          <a:lstStyle>
            <a:lvl1pPr algn="l">
              <a:lnSpc>
                <a:spcPct val="75000"/>
              </a:lnSpc>
              <a:defRPr sz="11900" spc="-400" baseline="0">
                <a:solidFill>
                  <a:schemeClr val="accent1"/>
                </a:solidFill>
              </a:defRPr>
            </a:lvl1pPr>
          </a:lstStyle>
          <a:p>
            <a:r>
              <a:rPr lang="sv-SE"/>
              <a:t>Rubrik på en eller två rader</a:t>
            </a:r>
          </a:p>
        </p:txBody>
      </p:sp>
      <p:sp>
        <p:nvSpPr>
          <p:cNvPr id="120" name="Underrubrik 2">
            <a:extLst>
              <a:ext uri="{FF2B5EF4-FFF2-40B4-BE49-F238E27FC236}">
                <a16:creationId xmlns:a16="http://schemas.microsoft.com/office/drawing/2014/main" id="{3DE99F72-0CDC-477B-85F2-1E356EF224F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513013" y="6279773"/>
            <a:ext cx="13635037" cy="2406650"/>
          </a:xfrm>
        </p:spPr>
        <p:txBody>
          <a:bodyPr>
            <a:normAutofit/>
          </a:bodyPr>
          <a:lstStyle>
            <a:lvl1pPr marL="0" indent="0" algn="l">
              <a:spcAft>
                <a:spcPts val="0"/>
              </a:spcAft>
              <a:buNone/>
              <a:defRPr sz="4500" spc="-2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Underrubrik</a:t>
            </a:r>
          </a:p>
        </p:txBody>
      </p:sp>
    </p:spTree>
    <p:extLst>
      <p:ext uri="{BB962C8B-B14F-4D97-AF65-F5344CB8AC3E}">
        <p14:creationId xmlns:p14="http://schemas.microsoft.com/office/powerpoint/2010/main" val="1148575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ildobjekt 15">
            <a:extLst>
              <a:ext uri="{FF2B5EF4-FFF2-40B4-BE49-F238E27FC236}">
                <a16:creationId xmlns:a16="http://schemas.microsoft.com/office/drawing/2014/main" id="{4A2BB9E4-4D0C-429C-86B2-73D19EAEC80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755" r="88989" b="40999"/>
          <a:stretch/>
        </p:blipFill>
        <p:spPr>
          <a:xfrm>
            <a:off x="19008000" y="0"/>
            <a:ext cx="1096100" cy="3216275"/>
          </a:xfrm>
          <a:prstGeom prst="rect">
            <a:avLst/>
          </a:prstGeom>
        </p:spPr>
      </p:pic>
      <p:sp>
        <p:nvSpPr>
          <p:cNvPr id="17" name="Platshållare för text 10">
            <a:extLst>
              <a:ext uri="{FF2B5EF4-FFF2-40B4-BE49-F238E27FC236}">
                <a16:creationId xmlns:a16="http://schemas.microsoft.com/office/drawing/2014/main" id="{C9E204E3-63A1-4474-A22C-5B6EBCE2EED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43766" y="3399671"/>
            <a:ext cx="17616566" cy="5983200"/>
          </a:xfrm>
        </p:spPr>
        <p:txBody>
          <a:bodyPr vert="horz" lIns="0" tIns="0" rIns="0" bIns="0" rtlCol="0">
            <a:norm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A9A8E34-5052-4F38-988C-0D97C66154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3307201E-B19A-4211-B823-348FBA9EC29E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95C967C-67C7-4621-A3F4-421FC821AE41}" type="datetime1">
              <a:rPr lang="sv-SE" smtClean="0"/>
              <a:t>2024-05-06</a:t>
            </a:fld>
            <a:endParaRPr lang="en-US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30AA7B2E-985F-4673-A4FB-6FC32C2C34ED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9B649E5A-1919-43B2-BBF2-01932005A46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6F15528-21DE-4FAA-801E-634DDDAF4B2B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00240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AutoShape 18">
            <a:extLst>
              <a:ext uri="{FF2B5EF4-FFF2-40B4-BE49-F238E27FC236}">
                <a16:creationId xmlns:a16="http://schemas.microsoft.com/office/drawing/2014/main" id="{3137100E-AD01-4413-A769-147ED2DBD7FF}"/>
              </a:ext>
            </a:extLst>
          </p:cNvPr>
          <p:cNvSpPr>
            <a:spLocks noChangeAspect="1" noChangeArrowheads="1" noTextEdit="1"/>
          </p:cNvSpPr>
          <p:nvPr userDrawn="1"/>
        </p:nvSpPr>
        <p:spPr bwMode="auto">
          <a:xfrm>
            <a:off x="0" y="0"/>
            <a:ext cx="1214438" cy="851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86" name="AutoShape 18">
            <a:extLst>
              <a:ext uri="{FF2B5EF4-FFF2-40B4-BE49-F238E27FC236}">
                <a16:creationId xmlns:a16="http://schemas.microsoft.com/office/drawing/2014/main" id="{72A7E8A6-C02F-4DDB-893A-A2DE3452A3B3}"/>
              </a:ext>
            </a:extLst>
          </p:cNvPr>
          <p:cNvSpPr>
            <a:spLocks noChangeAspect="1" noChangeArrowheads="1" noTextEdit="1"/>
          </p:cNvSpPr>
          <p:nvPr userDrawn="1"/>
        </p:nvSpPr>
        <p:spPr bwMode="auto">
          <a:xfrm>
            <a:off x="152400" y="152400"/>
            <a:ext cx="1214438" cy="851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87" name="AutoShape 18">
            <a:extLst>
              <a:ext uri="{FF2B5EF4-FFF2-40B4-BE49-F238E27FC236}">
                <a16:creationId xmlns:a16="http://schemas.microsoft.com/office/drawing/2014/main" id="{B680042A-CED3-424E-BC74-1F9AD53398B7}"/>
              </a:ext>
            </a:extLst>
          </p:cNvPr>
          <p:cNvSpPr>
            <a:spLocks noChangeAspect="1" noChangeArrowheads="1" noTextEdit="1"/>
          </p:cNvSpPr>
          <p:nvPr userDrawn="1"/>
        </p:nvSpPr>
        <p:spPr bwMode="auto">
          <a:xfrm>
            <a:off x="304800" y="304800"/>
            <a:ext cx="1214438" cy="851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88" name="Platshållare för innehåll 2">
            <a:extLst>
              <a:ext uri="{FF2B5EF4-FFF2-40B4-BE49-F238E27FC236}">
                <a16:creationId xmlns:a16="http://schemas.microsoft.com/office/drawing/2014/main" id="{EDEB1E76-DA8C-4821-B2EB-EED0A44C49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43766" y="3406775"/>
            <a:ext cx="8638421" cy="5976000"/>
          </a:xfrm>
        </p:spPr>
        <p:txBody>
          <a:bodyPr vert="horz" lIns="0" tIns="0" rIns="0" bIns="0" rtlCol="0">
            <a:norm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pic>
        <p:nvPicPr>
          <p:cNvPr id="90" name="Bildobjekt 89">
            <a:extLst>
              <a:ext uri="{FF2B5EF4-FFF2-40B4-BE49-F238E27FC236}">
                <a16:creationId xmlns:a16="http://schemas.microsoft.com/office/drawing/2014/main" id="{52C1F324-DEFA-416F-B72F-6051C31AFFF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221" t="51033" b="-60375"/>
          <a:stretch/>
        </p:blipFill>
        <p:spPr>
          <a:xfrm>
            <a:off x="0" y="6264276"/>
            <a:ext cx="1238643" cy="5045074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199169CA-2D7A-43B7-AB45-92143F3B1B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12" name="Platshållare för innehåll 2">
            <a:extLst>
              <a:ext uri="{FF2B5EF4-FFF2-40B4-BE49-F238E27FC236}">
                <a16:creationId xmlns:a16="http://schemas.microsoft.com/office/drawing/2014/main" id="{C2266FDE-E7E1-4894-A463-420093AA5D7B}"/>
              </a:ext>
            </a:extLst>
          </p:cNvPr>
          <p:cNvSpPr>
            <a:spLocks noGrp="1"/>
          </p:cNvSpPr>
          <p:nvPr>
            <p:ph sz="half" idx="12"/>
          </p:nvPr>
        </p:nvSpPr>
        <p:spPr>
          <a:xfrm>
            <a:off x="10221915" y="3406776"/>
            <a:ext cx="8638421" cy="5976000"/>
          </a:xfrm>
        </p:spPr>
        <p:txBody>
          <a:bodyPr vert="horz" lIns="0" tIns="0" rIns="0" bIns="0" rtlCol="0">
            <a:norm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0AFD0371-4BC2-4B1E-AF08-C39AD685810B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3929E917-5370-4653-ABC0-4F0AA954FE77}" type="datetime1">
              <a:rPr lang="sv-SE" smtClean="0"/>
              <a:t>2024-05-06</a:t>
            </a:fld>
            <a:endParaRPr lang="en-US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9B503087-80B1-4939-BF99-75E89592FC50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67DA98C4-0904-4159-B0D2-48927D0D4B23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57901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6" name="Bildobjekt 115">
            <a:extLst>
              <a:ext uri="{FF2B5EF4-FFF2-40B4-BE49-F238E27FC236}">
                <a16:creationId xmlns:a16="http://schemas.microsoft.com/office/drawing/2014/main" id="{C737B2F4-9EA7-4502-85F3-D663E2EA07D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-135106" t="64211"/>
          <a:stretch/>
        </p:blipFill>
        <p:spPr>
          <a:xfrm>
            <a:off x="0" y="0"/>
            <a:ext cx="6239526" cy="979200"/>
          </a:xfrm>
          <a:prstGeom prst="rect">
            <a:avLst/>
          </a:prstGeom>
        </p:spPr>
      </p:pic>
      <p:sp>
        <p:nvSpPr>
          <p:cNvPr id="17" name="object 38">
            <a:extLst>
              <a:ext uri="{FF2B5EF4-FFF2-40B4-BE49-F238E27FC236}">
                <a16:creationId xmlns:a16="http://schemas.microsoft.com/office/drawing/2014/main" id="{ED408A77-E9D9-4ECD-9EAC-8F17AA6FF688}"/>
              </a:ext>
            </a:extLst>
          </p:cNvPr>
          <p:cNvSpPr/>
          <p:nvPr userDrawn="1"/>
        </p:nvSpPr>
        <p:spPr>
          <a:xfrm>
            <a:off x="523543" y="8791287"/>
            <a:ext cx="1988494" cy="19884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Platshållare för sidfot 5">
            <a:extLst>
              <a:ext uri="{FF2B5EF4-FFF2-40B4-BE49-F238E27FC236}">
                <a16:creationId xmlns:a16="http://schemas.microsoft.com/office/drawing/2014/main" id="{BB34CA2A-42E7-429D-A977-94E73516AD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333903" y="478617"/>
            <a:ext cx="7704000" cy="187200"/>
          </a:xfrm>
        </p:spPr>
        <p:txBody>
          <a:bodyPr/>
          <a:lstStyle/>
          <a:p>
            <a:endParaRPr lang="sv-SE"/>
          </a:p>
        </p:txBody>
      </p:sp>
      <p:sp>
        <p:nvSpPr>
          <p:cNvPr id="112" name="Platshållare för datum 4">
            <a:extLst>
              <a:ext uri="{FF2B5EF4-FFF2-40B4-BE49-F238E27FC236}">
                <a16:creationId xmlns:a16="http://schemas.microsoft.com/office/drawing/2014/main" id="{D2CC2258-1CAC-42DF-AA86-10F59DEC79B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368502" y="478617"/>
            <a:ext cx="792000" cy="187200"/>
          </a:xfrm>
        </p:spPr>
        <p:txBody>
          <a:bodyPr/>
          <a:lstStyle/>
          <a:p>
            <a:fld id="{9D00964E-CD7C-4BCA-A53D-05A9094492BF}" type="datetime1">
              <a:rPr lang="sv-SE" smtClean="0"/>
              <a:t>2024-05-06</a:t>
            </a:fld>
            <a:endParaRPr lang="sv-SE"/>
          </a:p>
        </p:txBody>
      </p:sp>
      <p:sp>
        <p:nvSpPr>
          <p:cNvPr id="114" name="Platshållare för bildnummer 6">
            <a:extLst>
              <a:ext uri="{FF2B5EF4-FFF2-40B4-BE49-F238E27FC236}">
                <a16:creationId xmlns:a16="http://schemas.microsoft.com/office/drawing/2014/main" id="{0CFDA38F-887E-4A37-9D96-25B2B6B67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5102" y="478617"/>
            <a:ext cx="360000" cy="187200"/>
          </a:xfrm>
        </p:spPr>
        <p:txBody>
          <a:bodyPr/>
          <a:lstStyle/>
          <a:p>
            <a:fld id="{38480145-259A-47DA-A30D-C906B9DB5C99}" type="slidenum">
              <a:rPr lang="sv-SE" smtClean="0"/>
              <a:t>‹#›</a:t>
            </a:fld>
            <a:endParaRPr lang="sv-SE"/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id="{5E9C919A-0768-457E-8FE4-A8E97EA955FB}"/>
              </a:ext>
            </a:extLst>
          </p:cNvPr>
          <p:cNvSpPr/>
          <p:nvPr userDrawn="1"/>
        </p:nvSpPr>
        <p:spPr>
          <a:xfrm>
            <a:off x="10404000" y="702000"/>
            <a:ext cx="9007200" cy="9907200"/>
          </a:xfrm>
          <a:prstGeom prst="rect">
            <a:avLst/>
          </a:prstGeom>
          <a:solidFill>
            <a:srgbClr val="DFEC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Platshållare för innehåll 2">
            <a:extLst>
              <a:ext uri="{FF2B5EF4-FFF2-40B4-BE49-F238E27FC236}">
                <a16:creationId xmlns:a16="http://schemas.microsoft.com/office/drawing/2014/main" id="{A9A918AC-8D77-44A2-A4FE-5285D4086A1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0404000" y="702000"/>
            <a:ext cx="9007200" cy="9907200"/>
          </a:xfrm>
          <a:prstGeom prst="rect">
            <a:avLst/>
          </a:prstGeom>
          <a:noFill/>
        </p:spPr>
        <p:txBody>
          <a:bodyPr/>
          <a:lstStyle>
            <a:lvl1pPr>
              <a:buNone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på en ikon för att infoga innehåll</a:t>
            </a:r>
          </a:p>
        </p:txBody>
      </p:sp>
      <p:sp>
        <p:nvSpPr>
          <p:cNvPr id="14" name="Platshållare för text 2">
            <a:extLst>
              <a:ext uri="{FF2B5EF4-FFF2-40B4-BE49-F238E27FC236}">
                <a16:creationId xmlns:a16="http://schemas.microsoft.com/office/drawing/2014/main" id="{F2DA647D-DDF5-4570-9F2E-0535FAD82AE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43767" y="3408147"/>
            <a:ext cx="7828734" cy="5400000"/>
          </a:xfrm>
        </p:spPr>
        <p:txBody>
          <a:bodyPr vert="horz" lIns="0" tIns="0" rIns="0" bIns="0" rtlCol="0">
            <a:norm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117" name="Rubrik 7">
            <a:extLst>
              <a:ext uri="{FF2B5EF4-FFF2-40B4-BE49-F238E27FC236}">
                <a16:creationId xmlns:a16="http://schemas.microsoft.com/office/drawing/2014/main" id="{A8C94F33-3648-4C31-AEF3-2EBA538581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767" y="1227047"/>
            <a:ext cx="7828734" cy="2043642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87159119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10" userDrawn="1">
          <p15:clr>
            <a:srgbClr val="FBAE40"/>
          </p15:clr>
        </p15:guide>
        <p15:guide id="2" pos="6332" userDrawn="1">
          <p15:clr>
            <a:srgbClr val="FBAE40"/>
          </p15:clr>
        </p15:guide>
        <p15:guide id="3" pos="2444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slideLayout" Target="../slideLayouts/slideLayout8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0.xml"/><Relationship Id="rId4" Type="http://schemas.openxmlformats.org/officeDocument/2006/relationships/slideLayout" Target="../slideLayouts/slideLayout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emf"/><Relationship Id="rId3" Type="http://schemas.openxmlformats.org/officeDocument/2006/relationships/slideLayout" Target="../slideLayouts/slideLayout1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tshållare för text 2">
            <a:extLst>
              <a:ext uri="{FF2B5EF4-FFF2-40B4-BE49-F238E27FC236}">
                <a16:creationId xmlns:a16="http://schemas.microsoft.com/office/drawing/2014/main" id="{098AE977-5D5B-4533-993B-CA82249B29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43766" y="3401568"/>
            <a:ext cx="17616567" cy="5986907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noProof="0"/>
              <a:t>Klicka här för att ändra format på bakgrundstexten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333903" y="478617"/>
            <a:ext cx="7704000" cy="18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noProof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368502" y="478617"/>
            <a:ext cx="792000" cy="18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E1DA4E-B23A-42CD-82EE-75C65057215D}" type="datetime1">
              <a:rPr lang="sv-SE" noProof="0" smtClean="0"/>
              <a:t>2024-05-06</a:t>
            </a:fld>
            <a:endParaRPr lang="sv-SE" noProof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35102" y="478617"/>
            <a:ext cx="360000" cy="18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sv-SE" noProof="0" smtClean="0"/>
              <a:pPr/>
              <a:t>‹#›</a:t>
            </a:fld>
            <a:endParaRPr lang="sv-SE" noProof="0"/>
          </a:p>
        </p:txBody>
      </p:sp>
      <p:sp>
        <p:nvSpPr>
          <p:cNvPr id="33" name="Platshållare för rubrik 32">
            <a:extLst>
              <a:ext uri="{FF2B5EF4-FFF2-40B4-BE49-F238E27FC236}">
                <a16:creationId xmlns:a16="http://schemas.microsoft.com/office/drawing/2014/main" id="{C491F119-4C65-4AD3-AE6A-6BA07AAF8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766" y="1227047"/>
            <a:ext cx="17616567" cy="2043642"/>
          </a:xfrm>
          <a:prstGeom prst="rect">
            <a:avLst/>
          </a:prstGeom>
        </p:spPr>
        <p:txBody>
          <a:bodyPr vert="horz" lIns="0" tIns="0" rIns="0" bIns="72000" rtlCol="0" anchor="b" anchorCtr="0">
            <a:normAutofit/>
          </a:bodyPr>
          <a:lstStyle/>
          <a:p>
            <a:r>
              <a:rPr lang="sv-SE" noProof="0"/>
              <a:t>Klicka här för att ändra mall för rubrikformat</a:t>
            </a:r>
          </a:p>
        </p:txBody>
      </p:sp>
      <p:sp>
        <p:nvSpPr>
          <p:cNvPr id="49" name="object 15">
            <a:extLst>
              <a:ext uri="{FF2B5EF4-FFF2-40B4-BE49-F238E27FC236}">
                <a16:creationId xmlns:a16="http://schemas.microsoft.com/office/drawing/2014/main" id="{0CDE3574-CF15-4481-A3BF-AC8D9DEC1C1C}"/>
              </a:ext>
            </a:extLst>
          </p:cNvPr>
          <p:cNvSpPr/>
          <p:nvPr userDrawn="1"/>
        </p:nvSpPr>
        <p:spPr>
          <a:xfrm>
            <a:off x="18273025" y="9528509"/>
            <a:ext cx="1302292" cy="125128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73209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2" r:id="rId2"/>
    <p:sldLayoutId id="2147483735" r:id="rId3"/>
    <p:sldLayoutId id="2147483738" r:id="rId4"/>
    <p:sldLayoutId id="2147483741" r:id="rId5"/>
  </p:sldLayoutIdLst>
  <p:hf hdr="0" ftr="0"/>
  <p:txStyles>
    <p:titleStyle>
      <a:lvl1pPr eaLnBrk="1" hangingPunct="1">
        <a:lnSpc>
          <a:spcPct val="85000"/>
        </a:lnSpc>
        <a:defRPr sz="6450" b="1" spc="-28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5600" indent="-345600" eaLnBrk="1" hangingPunct="1">
        <a:lnSpc>
          <a:spcPct val="84000"/>
        </a:lnSpc>
        <a:spcAft>
          <a:spcPts val="2300"/>
        </a:spcAft>
        <a:buSzPct val="100000"/>
        <a:buFontTx/>
        <a:buBlip>
          <a:blip r:embed="rId8"/>
        </a:buBlip>
        <a:tabLst/>
        <a:defRPr sz="4250" spc="-110" baseline="0">
          <a:latin typeface="+mn-lt"/>
          <a:ea typeface="+mn-ea"/>
          <a:cs typeface="+mn-cs"/>
        </a:defRPr>
      </a:lvl1pPr>
      <a:lvl2pPr marL="756000" indent="-324000" eaLnBrk="1" hangingPunct="1">
        <a:lnSpc>
          <a:spcPct val="84000"/>
        </a:lnSpc>
        <a:spcAft>
          <a:spcPts val="2400"/>
        </a:spcAft>
        <a:buFontTx/>
        <a:buBlip>
          <a:blip r:embed="rId8"/>
        </a:buBlip>
        <a:defRPr sz="3850" spc="-110" baseline="0">
          <a:latin typeface="+mn-lt"/>
          <a:ea typeface="+mn-ea"/>
          <a:cs typeface="+mn-cs"/>
        </a:defRPr>
      </a:lvl2pPr>
      <a:lvl3pPr marL="1116000" indent="-288000" eaLnBrk="1" hangingPunct="1">
        <a:lnSpc>
          <a:spcPct val="84000"/>
        </a:lnSpc>
        <a:spcAft>
          <a:spcPts val="2500"/>
        </a:spcAft>
        <a:buFontTx/>
        <a:buBlip>
          <a:blip r:embed="rId8"/>
        </a:buBlip>
        <a:defRPr sz="3400" spc="-110" baseline="0">
          <a:latin typeface="+mn-lt"/>
          <a:ea typeface="+mn-ea"/>
          <a:cs typeface="+mn-cs"/>
        </a:defRPr>
      </a:lvl3pPr>
      <a:lvl4pPr marL="1458000" indent="-259200" eaLnBrk="1" hangingPunct="1">
        <a:lnSpc>
          <a:spcPct val="84000"/>
        </a:lnSpc>
        <a:spcAft>
          <a:spcPts val="2600"/>
        </a:spcAft>
        <a:buFontTx/>
        <a:buBlip>
          <a:blip r:embed="rId8"/>
        </a:buBlip>
        <a:defRPr sz="3000" spc="-110" baseline="0">
          <a:latin typeface="+mn-lt"/>
          <a:ea typeface="+mn-ea"/>
          <a:cs typeface="+mn-cs"/>
        </a:defRPr>
      </a:lvl4pPr>
      <a:lvl5pPr marL="1764000" indent="-252000" eaLnBrk="1" hangingPunct="1">
        <a:lnSpc>
          <a:spcPct val="86000"/>
        </a:lnSpc>
        <a:spcAft>
          <a:spcPts val="1500"/>
        </a:spcAft>
        <a:buFontTx/>
        <a:buBlip>
          <a:blip r:embed="rId8"/>
        </a:buBlip>
        <a:defRPr sz="2800" spc="-110" baseline="0">
          <a:latin typeface="+mn-lt"/>
          <a:ea typeface="+mn-ea"/>
          <a:cs typeface="+mn-cs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bodyStyle>
    <p:otherStyle>
      <a:lvl1pPr marL="0" eaLnBrk="1" hangingPunct="1">
        <a:defRPr>
          <a:latin typeface="+mn-lt"/>
          <a:ea typeface="+mn-ea"/>
          <a:cs typeface="+mn-cs"/>
        </a:defRPr>
      </a:lvl1pPr>
      <a:lvl2pPr marL="457200" eaLnBrk="1" hangingPunct="1">
        <a:defRPr>
          <a:latin typeface="+mn-lt"/>
          <a:ea typeface="+mn-ea"/>
          <a:cs typeface="+mn-cs"/>
        </a:defRPr>
      </a:lvl2pPr>
      <a:lvl3pPr marL="914400" eaLnBrk="1" hangingPunct="1">
        <a:defRPr>
          <a:latin typeface="+mn-lt"/>
          <a:ea typeface="+mn-ea"/>
          <a:cs typeface="+mn-cs"/>
        </a:defRPr>
      </a:lvl3pPr>
      <a:lvl4pPr marL="1371600" eaLnBrk="1" hangingPunct="1">
        <a:defRPr>
          <a:latin typeface="+mn-lt"/>
          <a:ea typeface="+mn-ea"/>
          <a:cs typeface="+mn-cs"/>
        </a:defRPr>
      </a:lvl4pPr>
      <a:lvl5pPr marL="1828800" eaLnBrk="1" hangingPunct="1">
        <a:defRPr>
          <a:latin typeface="+mn-lt"/>
          <a:ea typeface="+mn-ea"/>
          <a:cs typeface="+mn-cs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tshållare för text 2">
            <a:extLst>
              <a:ext uri="{FF2B5EF4-FFF2-40B4-BE49-F238E27FC236}">
                <a16:creationId xmlns:a16="http://schemas.microsoft.com/office/drawing/2014/main" id="{098AE977-5D5B-4533-993B-CA82249B29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43766" y="3401568"/>
            <a:ext cx="17616567" cy="5986907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333903" y="478617"/>
            <a:ext cx="7704000" cy="18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368502" y="478617"/>
            <a:ext cx="792000" cy="18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B3D5FD-A08D-49A7-8412-76F29BA46CE4}" type="datetime1">
              <a:rPr lang="sv-SE" smtClean="0"/>
              <a:t>2024-05-06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35102" y="478617"/>
            <a:ext cx="360000" cy="18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33" name="Platshållare för rubrik 32">
            <a:extLst>
              <a:ext uri="{FF2B5EF4-FFF2-40B4-BE49-F238E27FC236}">
                <a16:creationId xmlns:a16="http://schemas.microsoft.com/office/drawing/2014/main" id="{C491F119-4C65-4AD3-AE6A-6BA07AAF8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766" y="1227047"/>
            <a:ext cx="17616567" cy="2043642"/>
          </a:xfrm>
          <a:prstGeom prst="rect">
            <a:avLst/>
          </a:prstGeom>
        </p:spPr>
        <p:txBody>
          <a:bodyPr vert="horz" lIns="0" tIns="0" rIns="0" bIns="72000" rtlCol="0" anchor="b" anchorCtr="0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49" name="object 15">
            <a:extLst>
              <a:ext uri="{FF2B5EF4-FFF2-40B4-BE49-F238E27FC236}">
                <a16:creationId xmlns:a16="http://schemas.microsoft.com/office/drawing/2014/main" id="{0CDE3574-CF15-4481-A3BF-AC8D9DEC1C1C}"/>
              </a:ext>
            </a:extLst>
          </p:cNvPr>
          <p:cNvSpPr/>
          <p:nvPr userDrawn="1"/>
        </p:nvSpPr>
        <p:spPr>
          <a:xfrm>
            <a:off x="18273025" y="9528509"/>
            <a:ext cx="1302292" cy="125128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78" r:id="rId2"/>
    <p:sldLayoutId id="2147483681" r:id="rId3"/>
    <p:sldLayoutId id="2147483685" r:id="rId4"/>
    <p:sldLayoutId id="2147483701" r:id="rId5"/>
  </p:sldLayoutIdLst>
  <p:hf hdr="0" ftr="0"/>
  <p:txStyles>
    <p:titleStyle>
      <a:lvl1pPr>
        <a:lnSpc>
          <a:spcPct val="85000"/>
        </a:lnSpc>
        <a:defRPr sz="6450" b="1" spc="-28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5600" indent="-345600">
        <a:lnSpc>
          <a:spcPct val="84000"/>
        </a:lnSpc>
        <a:spcAft>
          <a:spcPts val="2300"/>
        </a:spcAft>
        <a:buSzPct val="100000"/>
        <a:buFontTx/>
        <a:buBlip>
          <a:blip r:embed="rId8"/>
        </a:buBlip>
        <a:tabLst/>
        <a:defRPr sz="4250" spc="-110" baseline="0">
          <a:latin typeface="+mn-lt"/>
          <a:ea typeface="+mn-ea"/>
          <a:cs typeface="+mn-cs"/>
        </a:defRPr>
      </a:lvl1pPr>
      <a:lvl2pPr marL="756000" indent="-324000">
        <a:lnSpc>
          <a:spcPct val="84000"/>
        </a:lnSpc>
        <a:spcAft>
          <a:spcPts val="2400"/>
        </a:spcAft>
        <a:buFontTx/>
        <a:buBlip>
          <a:blip r:embed="rId8"/>
        </a:buBlip>
        <a:defRPr sz="3850" spc="-110" baseline="0">
          <a:latin typeface="+mn-lt"/>
          <a:ea typeface="+mn-ea"/>
          <a:cs typeface="+mn-cs"/>
        </a:defRPr>
      </a:lvl2pPr>
      <a:lvl3pPr marL="1116000" indent="-288000">
        <a:lnSpc>
          <a:spcPct val="84000"/>
        </a:lnSpc>
        <a:spcAft>
          <a:spcPts val="2500"/>
        </a:spcAft>
        <a:buFontTx/>
        <a:buBlip>
          <a:blip r:embed="rId8"/>
        </a:buBlip>
        <a:defRPr sz="3400" spc="-110" baseline="0">
          <a:latin typeface="+mn-lt"/>
          <a:ea typeface="+mn-ea"/>
          <a:cs typeface="+mn-cs"/>
        </a:defRPr>
      </a:lvl3pPr>
      <a:lvl4pPr marL="1458000" indent="-259200">
        <a:lnSpc>
          <a:spcPct val="84000"/>
        </a:lnSpc>
        <a:spcAft>
          <a:spcPts val="2600"/>
        </a:spcAft>
        <a:buFontTx/>
        <a:buBlip>
          <a:blip r:embed="rId8"/>
        </a:buBlip>
        <a:defRPr sz="3000" spc="-110" baseline="0">
          <a:latin typeface="+mn-lt"/>
          <a:ea typeface="+mn-ea"/>
          <a:cs typeface="+mn-cs"/>
        </a:defRPr>
      </a:lvl4pPr>
      <a:lvl5pPr marL="1764000" indent="-252000">
        <a:lnSpc>
          <a:spcPct val="86000"/>
        </a:lnSpc>
        <a:spcAft>
          <a:spcPts val="1500"/>
        </a:spcAft>
        <a:buFontTx/>
        <a:buBlip>
          <a:blip r:embed="rId8"/>
        </a:buBlip>
        <a:defRPr sz="2800" spc="-110" baseline="0"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333903" y="478617"/>
            <a:ext cx="7704000" cy="18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368502" y="478617"/>
            <a:ext cx="792000" cy="18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5C8A90-D85D-4561-9F0D-D91F6DA549C8}" type="datetime1">
              <a:rPr lang="sv-SE" smtClean="0"/>
              <a:t>2024-05-06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35102" y="478617"/>
            <a:ext cx="360000" cy="18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33" name="Platshållare för rubrik 32">
            <a:extLst>
              <a:ext uri="{FF2B5EF4-FFF2-40B4-BE49-F238E27FC236}">
                <a16:creationId xmlns:a16="http://schemas.microsoft.com/office/drawing/2014/main" id="{C491F119-4C65-4AD3-AE6A-6BA07AAF8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766" y="1227047"/>
            <a:ext cx="17616567" cy="2043642"/>
          </a:xfrm>
          <a:prstGeom prst="rect">
            <a:avLst/>
          </a:prstGeom>
        </p:spPr>
        <p:txBody>
          <a:bodyPr vert="horz" lIns="0" tIns="0" rIns="0" bIns="72000" rtlCol="0" anchor="b" anchorCtr="0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49" name="object 15">
            <a:extLst>
              <a:ext uri="{FF2B5EF4-FFF2-40B4-BE49-F238E27FC236}">
                <a16:creationId xmlns:a16="http://schemas.microsoft.com/office/drawing/2014/main" id="{0CDE3574-CF15-4481-A3BF-AC8D9DEC1C1C}"/>
              </a:ext>
            </a:extLst>
          </p:cNvPr>
          <p:cNvSpPr/>
          <p:nvPr userDrawn="1"/>
        </p:nvSpPr>
        <p:spPr>
          <a:xfrm>
            <a:off x="18273025" y="9528509"/>
            <a:ext cx="1302292" cy="125128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Platshållare för text 1">
            <a:extLst>
              <a:ext uri="{FF2B5EF4-FFF2-40B4-BE49-F238E27FC236}">
                <a16:creationId xmlns:a16="http://schemas.microsoft.com/office/drawing/2014/main" id="{A5BA178A-7D73-4B39-A47A-E9668CC0BE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43766" y="3402000"/>
            <a:ext cx="17618400" cy="59868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978783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7" r:id="rId2"/>
    <p:sldLayoutId id="2147483710" r:id="rId3"/>
    <p:sldLayoutId id="2147483713" r:id="rId4"/>
    <p:sldLayoutId id="2147483716" r:id="rId5"/>
  </p:sldLayoutIdLst>
  <p:hf hdr="0" ftr="0"/>
  <p:txStyles>
    <p:titleStyle>
      <a:lvl1pPr>
        <a:lnSpc>
          <a:spcPct val="85000"/>
        </a:lnSpc>
        <a:defRPr sz="6450" b="1" spc="-28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5600" indent="-345600">
        <a:lnSpc>
          <a:spcPct val="84000"/>
        </a:lnSpc>
        <a:spcAft>
          <a:spcPts val="2300"/>
        </a:spcAft>
        <a:buSzPct val="100000"/>
        <a:buFontTx/>
        <a:buBlip>
          <a:blip r:embed="rId8"/>
        </a:buBlip>
        <a:tabLst/>
        <a:defRPr lang="sv-SE" sz="4250" spc="-110" baseline="0" dirty="0" smtClean="0">
          <a:latin typeface="+mn-lt"/>
          <a:ea typeface="+mn-ea"/>
          <a:cs typeface="+mn-cs"/>
        </a:defRPr>
      </a:lvl1pPr>
      <a:lvl2pPr marL="756000" indent="-324000">
        <a:lnSpc>
          <a:spcPct val="84000"/>
        </a:lnSpc>
        <a:spcAft>
          <a:spcPts val="2400"/>
        </a:spcAft>
        <a:buFontTx/>
        <a:buBlip>
          <a:blip r:embed="rId8"/>
        </a:buBlip>
        <a:defRPr lang="sv-SE" sz="3850" spc="-110" baseline="0" dirty="0" smtClean="0">
          <a:latin typeface="+mn-lt"/>
          <a:ea typeface="+mn-ea"/>
          <a:cs typeface="+mn-cs"/>
        </a:defRPr>
      </a:lvl2pPr>
      <a:lvl3pPr marL="1116000" indent="-288000">
        <a:lnSpc>
          <a:spcPct val="84000"/>
        </a:lnSpc>
        <a:spcAft>
          <a:spcPts val="2500"/>
        </a:spcAft>
        <a:buFontTx/>
        <a:buBlip>
          <a:blip r:embed="rId8"/>
        </a:buBlip>
        <a:defRPr lang="sv-SE" sz="3400" spc="-110" baseline="0" dirty="0" smtClean="0">
          <a:latin typeface="+mn-lt"/>
          <a:ea typeface="+mn-ea"/>
          <a:cs typeface="+mn-cs"/>
        </a:defRPr>
      </a:lvl3pPr>
      <a:lvl4pPr marL="1458000" indent="-259200">
        <a:lnSpc>
          <a:spcPct val="84000"/>
        </a:lnSpc>
        <a:spcAft>
          <a:spcPts val="2600"/>
        </a:spcAft>
        <a:buFontTx/>
        <a:buBlip>
          <a:blip r:embed="rId8"/>
        </a:buBlip>
        <a:defRPr lang="sv-SE" sz="3000" spc="-110" baseline="0" dirty="0" smtClean="0">
          <a:latin typeface="+mn-lt"/>
          <a:ea typeface="+mn-ea"/>
          <a:cs typeface="+mn-cs"/>
        </a:defRPr>
      </a:lvl4pPr>
      <a:lvl5pPr marL="1764000" indent="-252000">
        <a:lnSpc>
          <a:spcPct val="86000"/>
        </a:lnSpc>
        <a:spcAft>
          <a:spcPts val="1500"/>
        </a:spcAft>
        <a:buFontTx/>
        <a:buBlip>
          <a:blip r:embed="rId8"/>
        </a:buBlip>
        <a:defRPr lang="sv-SE" sz="2800" spc="-110" baseline="0" dirty="0" smtClean="0"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EE41AC69-D047-4149-B5C9-9494D4BFD9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026025" y="5193010"/>
            <a:ext cx="1005205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br>
              <a:rPr lang="sv-SE"/>
            </a:br>
            <a:br>
              <a:rPr lang="sv-SE"/>
            </a:br>
            <a:endParaRPr lang="sv-SE"/>
          </a:p>
        </p:txBody>
      </p:sp>
      <p:sp>
        <p:nvSpPr>
          <p:cNvPr id="4" name="Rubrik 3">
            <a:extLst>
              <a:ext uri="{FF2B5EF4-FFF2-40B4-BE49-F238E27FC236}">
                <a16:creationId xmlns:a16="http://schemas.microsoft.com/office/drawing/2014/main" id="{7B079BAB-3C2D-4E80-8B93-0108D32C9A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13013" y="2378075"/>
            <a:ext cx="14811845" cy="3409950"/>
          </a:xfrm>
        </p:spPr>
        <p:txBody>
          <a:bodyPr>
            <a:normAutofit fontScale="90000"/>
          </a:bodyPr>
          <a:lstStyle/>
          <a:p>
            <a:r>
              <a:rPr lang="sv-SE" dirty="0"/>
              <a:t>Gemensam omvårdnadsdokumentation i slutenvård</a:t>
            </a:r>
          </a:p>
        </p:txBody>
      </p:sp>
    </p:spTree>
    <p:extLst>
      <p:ext uri="{BB962C8B-B14F-4D97-AF65-F5344CB8AC3E}">
        <p14:creationId xmlns:p14="http://schemas.microsoft.com/office/powerpoint/2010/main" val="29419199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>
            <a:extLst>
              <a:ext uri="{FF2B5EF4-FFF2-40B4-BE49-F238E27FC236}">
                <a16:creationId xmlns:a16="http://schemas.microsoft.com/office/drawing/2014/main" id="{F88EC757-7CB3-4522-9116-8D63F7FF3D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br>
              <a:rPr lang="sv-SE" sz="4000" dirty="0"/>
            </a:br>
            <a:br>
              <a:rPr lang="sv-SE" sz="6000" b="1" dirty="0">
                <a:solidFill>
                  <a:schemeClr val="accent1"/>
                </a:solidFill>
              </a:rPr>
            </a:br>
            <a:r>
              <a:rPr lang="sv-SE" sz="4400" b="1" dirty="0">
                <a:solidFill>
                  <a:schemeClr val="accent1"/>
                </a:solidFill>
              </a:rPr>
              <a:t>Mål – </a:t>
            </a:r>
            <a:r>
              <a:rPr lang="sv-SE" sz="4400" dirty="0"/>
              <a:t>samlad vårddokumentation kopplat till vårdprocess</a:t>
            </a:r>
          </a:p>
        </p:txBody>
      </p:sp>
      <p:sp>
        <p:nvSpPr>
          <p:cNvPr id="2" name="Platshållare för text 1">
            <a:extLst>
              <a:ext uri="{FF2B5EF4-FFF2-40B4-BE49-F238E27FC236}">
                <a16:creationId xmlns:a16="http://schemas.microsoft.com/office/drawing/2014/main" id="{AF32697F-636F-4457-B619-4252690B8B3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lvl="1"/>
            <a:r>
              <a:rPr lang="sv-SE"/>
              <a:t>Samlad bild av patientens tillstånd och pågående åtgärder</a:t>
            </a:r>
          </a:p>
          <a:p>
            <a:pPr lvl="1"/>
            <a:r>
              <a:rPr lang="sv-SE"/>
              <a:t>Minska administrativ tidsåtgång - undvika dubbeldokumentation</a:t>
            </a:r>
          </a:p>
          <a:p>
            <a:pPr lvl="1"/>
            <a:r>
              <a:rPr lang="sv-SE"/>
              <a:t>Enklare för patienten att vara delaktig i sin vård (framöver när vårdplansdokumentation presenteras på 1177 Journalen)</a:t>
            </a:r>
          </a:p>
          <a:p>
            <a:pPr lvl="1"/>
            <a:endParaRPr lang="sv-SE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BD95893-59A9-4304-9196-CD12AF9BD2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95C967C-67C7-4621-A3F4-421FC821AE41}" type="datetime1">
              <a:rPr lang="sv-SE" smtClean="0"/>
              <a:t>2024-05-06</a:t>
            </a:fld>
            <a:endParaRPr lang="en-US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2FCCAAF3-A886-442E-9D35-A76CC64B9D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6F15528-21DE-4FAA-801E-634DDDAF4B2B}" type="slidenum">
              <a:rPr lang="sv-SE" smtClean="0"/>
              <a:pPr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859006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>
            <a:extLst>
              <a:ext uri="{FF2B5EF4-FFF2-40B4-BE49-F238E27FC236}">
                <a16:creationId xmlns:a16="http://schemas.microsoft.com/office/drawing/2014/main" id="{DF1C1F05-937E-4707-A373-0744DD847E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766" y="974155"/>
            <a:ext cx="17616567" cy="2043642"/>
          </a:xfrm>
        </p:spPr>
        <p:txBody>
          <a:bodyPr>
            <a:normAutofit/>
          </a:bodyPr>
          <a:lstStyle/>
          <a:p>
            <a:r>
              <a:rPr lang="sv-SE" sz="4400" dirty="0"/>
              <a:t>Lösning:</a:t>
            </a:r>
          </a:p>
        </p:txBody>
      </p:sp>
      <p:sp>
        <p:nvSpPr>
          <p:cNvPr id="9" name="Rektangel 8" descr="Dokumentation följer patienten över klnikgränser">
            <a:extLst>
              <a:ext uri="{FF2B5EF4-FFF2-40B4-BE49-F238E27FC236}">
                <a16:creationId xmlns:a16="http://schemas.microsoft.com/office/drawing/2014/main" id="{D025C647-83F1-4814-BD23-8282611A1946}"/>
              </a:ext>
            </a:extLst>
          </p:cNvPr>
          <p:cNvSpPr/>
          <p:nvPr/>
        </p:nvSpPr>
        <p:spPr>
          <a:xfrm>
            <a:off x="1195102" y="8318971"/>
            <a:ext cx="12601364" cy="79208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Rektangel 7" descr="Bilden visar punkter för lösningen">
            <a:extLst>
              <a:ext uri="{FF2B5EF4-FFF2-40B4-BE49-F238E27FC236}">
                <a16:creationId xmlns:a16="http://schemas.microsoft.com/office/drawing/2014/main" id="{019B06F8-593F-4905-BF67-000986981CEA}"/>
              </a:ext>
            </a:extLst>
          </p:cNvPr>
          <p:cNvSpPr/>
          <p:nvPr/>
        </p:nvSpPr>
        <p:spPr>
          <a:xfrm>
            <a:off x="1195103" y="3062387"/>
            <a:ext cx="12601364" cy="381642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Platshållare för text 1">
            <a:extLst>
              <a:ext uri="{FF2B5EF4-FFF2-40B4-BE49-F238E27FC236}">
                <a16:creationId xmlns:a16="http://schemas.microsoft.com/office/drawing/2014/main" id="{51EE18CE-A591-4004-883A-5F8021DBA4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 lvl="1"/>
            <a:r>
              <a:rPr lang="sv-SE" sz="4400">
                <a:solidFill>
                  <a:schemeClr val="accent1"/>
                </a:solidFill>
                <a:latin typeface="+mj-lt"/>
              </a:rPr>
              <a:t>Gemensam </a:t>
            </a:r>
            <a:r>
              <a:rPr lang="sv-SE" sz="4400" err="1">
                <a:solidFill>
                  <a:schemeClr val="accent1"/>
                </a:solidFill>
                <a:latin typeface="+mj-lt"/>
              </a:rPr>
              <a:t>vårdplansvy</a:t>
            </a:r>
            <a:r>
              <a:rPr lang="sv-SE" sz="4400">
                <a:solidFill>
                  <a:schemeClr val="accent1"/>
                </a:solidFill>
                <a:latin typeface="+mj-lt"/>
              </a:rPr>
              <a:t>/vårdplansvårdåtagande</a:t>
            </a:r>
          </a:p>
          <a:p>
            <a:pPr lvl="1"/>
            <a:r>
              <a:rPr lang="sv-SE" sz="4400">
                <a:solidFill>
                  <a:schemeClr val="accent1"/>
                </a:solidFill>
                <a:latin typeface="+mj-lt"/>
              </a:rPr>
              <a:t>Gemensamma dokumentationsmallar</a:t>
            </a:r>
          </a:p>
          <a:p>
            <a:pPr lvl="1"/>
            <a:r>
              <a:rPr lang="sv-SE" sz="4400">
                <a:solidFill>
                  <a:schemeClr val="accent1"/>
                </a:solidFill>
                <a:latin typeface="+mj-lt"/>
              </a:rPr>
              <a:t>Gemensamma vårdplaner</a:t>
            </a:r>
          </a:p>
          <a:p>
            <a:pPr lvl="1"/>
            <a:r>
              <a:rPr lang="sv-SE" sz="4400">
                <a:solidFill>
                  <a:schemeClr val="accent1"/>
                </a:solidFill>
                <a:latin typeface="+mj-lt"/>
              </a:rPr>
              <a:t>Riskbedömningar med CDS vårdskadeprevention</a:t>
            </a:r>
          </a:p>
          <a:p>
            <a:pPr marL="571500" indent="-571500">
              <a:buFontTx/>
              <a:buChar char="-"/>
            </a:pPr>
            <a:endParaRPr lang="sv-SE" sz="4000">
              <a:solidFill>
                <a:schemeClr val="accent1"/>
              </a:solidFill>
              <a:latin typeface="+mj-lt"/>
            </a:endParaRPr>
          </a:p>
          <a:p>
            <a:pPr marL="0" indent="0">
              <a:buNone/>
            </a:pPr>
            <a:endParaRPr lang="sv-SE" sz="4000">
              <a:solidFill>
                <a:schemeClr val="accent1"/>
              </a:solidFill>
              <a:latin typeface="+mj-lt"/>
            </a:endParaRPr>
          </a:p>
          <a:p>
            <a:pPr marL="0" indent="0">
              <a:buNone/>
            </a:pPr>
            <a:r>
              <a:rPr lang="sv-SE" sz="4000">
                <a:solidFill>
                  <a:schemeClr val="accent1"/>
                </a:solidFill>
                <a:latin typeface="+mj-lt"/>
              </a:rPr>
              <a:t>Dokumentationen följer patienten över klinikgränser.</a:t>
            </a:r>
          </a:p>
          <a:p>
            <a:endParaRPr lang="sv-SE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E81134E-B3EA-461B-9FD8-0B17F2AEB8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95C967C-67C7-4621-A3F4-421FC821AE41}" type="datetime1">
              <a:rPr lang="sv-SE" smtClean="0"/>
              <a:t>2024-05-06</a:t>
            </a:fld>
            <a:endParaRPr lang="en-US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26052A5-55C9-4FA3-B869-9999189226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6F15528-21DE-4FAA-801E-634DDDAF4B2B}" type="slidenum">
              <a:rPr lang="sv-SE" smtClean="0"/>
              <a:pPr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689075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DB2D8E5C-6D5D-434A-BBBF-83FE691854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0964E-CD7C-4BCA-A53D-05A9094492BF}" type="datetime1">
              <a:rPr lang="sv-SE" smtClean="0"/>
              <a:t>2024-05-06</a:t>
            </a:fld>
            <a:endParaRPr lang="sv-SE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2743D858-0F53-4D8F-8FA6-D2315872F8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80145-259A-47DA-A30D-C906B9DB5C99}" type="slidenum">
              <a:rPr lang="sv-SE" smtClean="0"/>
              <a:t>4</a:t>
            </a:fld>
            <a:endParaRPr lang="sv-SE"/>
          </a:p>
        </p:txBody>
      </p:sp>
      <p:sp>
        <p:nvSpPr>
          <p:cNvPr id="6" name="Rubrik 5">
            <a:extLst>
              <a:ext uri="{FF2B5EF4-FFF2-40B4-BE49-F238E27FC236}">
                <a16:creationId xmlns:a16="http://schemas.microsoft.com/office/drawing/2014/main" id="{93B5A2DE-2F2A-43FE-8B80-997583BF76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4400" b="1" dirty="0">
                <a:solidFill>
                  <a:schemeClr val="accent1"/>
                </a:solidFill>
              </a:rPr>
              <a:t>Gemensam </a:t>
            </a:r>
            <a:r>
              <a:rPr lang="sv-SE" sz="4400" b="1" dirty="0" err="1">
                <a:solidFill>
                  <a:schemeClr val="accent1"/>
                </a:solidFill>
              </a:rPr>
              <a:t>vårdplansvy</a:t>
            </a:r>
            <a:br>
              <a:rPr lang="sv-SE" sz="4400" b="1" dirty="0">
                <a:solidFill>
                  <a:schemeClr val="accent1"/>
                </a:solidFill>
              </a:rPr>
            </a:br>
            <a:r>
              <a:rPr lang="sv-SE" sz="4400" b="1" dirty="0">
                <a:solidFill>
                  <a:schemeClr val="accent1"/>
                </a:solidFill>
              </a:rPr>
              <a:t>/vårdplansvårdåtagande</a:t>
            </a:r>
            <a:endParaRPr lang="sv-SE" sz="4400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2974AC3C-8BCE-4E4D-BD70-72C5A2DBA12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 vert="horz" lIns="0" tIns="0" rIns="0" bIns="0" rtlCol="0" anchor="t">
            <a:norm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sv-SE" sz="4400" dirty="0">
                <a:solidFill>
                  <a:schemeClr val="accent1"/>
                </a:solidFill>
              </a:rPr>
              <a:t>Ny gemensam klassificering för slutenvårdstillfälle.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sv-SE" sz="4400" dirty="0">
                <a:solidFill>
                  <a:schemeClr val="accent1"/>
                </a:solidFill>
              </a:rPr>
              <a:t>Medicinskt ansvarig enhet </a:t>
            </a:r>
            <a:r>
              <a:rPr lang="sv-SE" sz="4400" u="sng" dirty="0">
                <a:solidFill>
                  <a:schemeClr val="accent1"/>
                </a:solidFill>
              </a:rPr>
              <a:t>behöver</a:t>
            </a:r>
            <a:r>
              <a:rPr lang="sv-SE" sz="4400" dirty="0">
                <a:solidFill>
                  <a:schemeClr val="accent1"/>
                </a:solidFill>
              </a:rPr>
              <a:t> ändras vid klinikbyte.</a:t>
            </a:r>
            <a:endParaRPr lang="sv-SE" sz="440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sv-SE" sz="4400">
                <a:solidFill>
                  <a:srgbClr val="FF0000"/>
                </a:solidFill>
              </a:rPr>
              <a:t>Gäller  från och med 14/12.</a:t>
            </a:r>
            <a:endParaRPr lang="sv-SE" sz="4400">
              <a:solidFill>
                <a:srgbClr val="FF0000"/>
              </a:solidFill>
              <a:cs typeface="Calibri Light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sv-SE" sz="4400" dirty="0">
              <a:solidFill>
                <a:schemeClr val="accent1"/>
              </a:solidFill>
              <a:cs typeface="Calibri Light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sv-SE" sz="4400" b="1" dirty="0">
              <a:solidFill>
                <a:srgbClr val="FF0000"/>
              </a:solidFill>
              <a:cs typeface="Calibri Light"/>
            </a:endParaRPr>
          </a:p>
        </p:txBody>
      </p:sp>
      <p:pic>
        <p:nvPicPr>
          <p:cNvPr id="10" name="Platshållare för innehåll 9" descr="Bilden visar mappen vårdplaner från Cosmic">
            <a:extLst>
              <a:ext uri="{FF2B5EF4-FFF2-40B4-BE49-F238E27FC236}">
                <a16:creationId xmlns:a16="http://schemas.microsoft.com/office/drawing/2014/main" id="{D45E5B00-9658-5298-DED9-7EB90609475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8125" r="13656" b="-1569"/>
          <a:stretch/>
        </p:blipFill>
        <p:spPr>
          <a:xfrm>
            <a:off x="11146734" y="1844565"/>
            <a:ext cx="7713599" cy="1087821"/>
          </a:xfrm>
        </p:spPr>
      </p:pic>
      <p:pic>
        <p:nvPicPr>
          <p:cNvPr id="4" name="Bildobjekt 8" descr="Bilden visar ett fönster från Cosmic som innehåller klassificering">
            <a:extLst>
              <a:ext uri="{FF2B5EF4-FFF2-40B4-BE49-F238E27FC236}">
                <a16:creationId xmlns:a16="http://schemas.microsoft.com/office/drawing/2014/main" id="{67ACBCF2-4108-E22B-6D38-E837638B1B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46493" y="5940674"/>
            <a:ext cx="7928841" cy="2641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31334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39D2D460-3BCD-889C-9090-73598CEACD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0964E-CD7C-4BCA-A53D-05A9094492BF}" type="datetime1">
              <a:rPr lang="sv-SE" smtClean="0"/>
              <a:t>2024-05-06</a:t>
            </a:fld>
            <a:endParaRPr lang="sv-SE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55208ED9-CCC6-A148-DD08-D605FA0788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80145-259A-47DA-A30D-C906B9DB5C99}" type="slidenum">
              <a:rPr lang="sv-SE" smtClean="0"/>
              <a:t>5</a:t>
            </a:fld>
            <a:endParaRPr lang="sv-SE"/>
          </a:p>
        </p:txBody>
      </p:sp>
      <p:sp>
        <p:nvSpPr>
          <p:cNvPr id="6" name="Rubrik 5">
            <a:extLst>
              <a:ext uri="{FF2B5EF4-FFF2-40B4-BE49-F238E27FC236}">
                <a16:creationId xmlns:a16="http://schemas.microsoft.com/office/drawing/2014/main" id="{8766762C-AECA-872E-614E-19BFE83920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4400" b="1" dirty="0">
                <a:solidFill>
                  <a:schemeClr val="accent1"/>
                </a:solidFill>
              </a:rPr>
              <a:t>Gemensamma dokumentationsmallar</a:t>
            </a:r>
            <a:endParaRPr lang="sv-SE" sz="4400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2415E69-E8DC-AC78-8170-5C455CC1FB4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 vert="horz" lIns="0" tIns="0" rIns="0" bIns="0" rtlCol="0" anchor="t">
            <a:normAutofit fontScale="85000" lnSpcReduction="10000"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sv-SE" sz="4000">
                <a:solidFill>
                  <a:schemeClr val="accent1"/>
                </a:solidFill>
              </a:rPr>
              <a:t>Överenskommen uppsättning av sökord och vallistor för dokumentation av kliniska företeelser på ett mer likartat sätt.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sv-SE" sz="4000">
                <a:solidFill>
                  <a:schemeClr val="accent1"/>
                </a:solidFill>
                <a:cs typeface="Calibri Light"/>
              </a:rPr>
              <a:t>Det kommer att finnas 3 journalmallar, startanteckning, uppdatera anamnes samt uppdatera status.</a:t>
            </a:r>
            <a:endParaRPr lang="sv-SE" sz="4000">
              <a:solidFill>
                <a:schemeClr val="accent1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sv-SE" sz="4000">
                <a:solidFill>
                  <a:schemeClr val="accent1"/>
                </a:solidFill>
              </a:rPr>
              <a:t>Ger förutsättningar för strukturerad presentation av dokumentation (anamnes och status) i en </a:t>
            </a:r>
            <a:r>
              <a:rPr lang="sv-SE" sz="4000" err="1">
                <a:solidFill>
                  <a:schemeClr val="accent1"/>
                </a:solidFill>
              </a:rPr>
              <a:t>vårdplansvy</a:t>
            </a:r>
            <a:r>
              <a:rPr lang="sv-SE" sz="4000">
                <a:solidFill>
                  <a:schemeClr val="accent1"/>
                </a:solidFill>
              </a:rPr>
              <a:t>.</a:t>
            </a:r>
            <a:endParaRPr lang="sv-SE" sz="4000">
              <a:solidFill>
                <a:schemeClr val="accent1"/>
              </a:solidFill>
              <a:cs typeface="Calibri Light"/>
            </a:endParaRPr>
          </a:p>
          <a:p>
            <a:pPr marL="345440" indent="-345440">
              <a:buFont typeface="Arial"/>
              <a:buChar char="•"/>
            </a:pPr>
            <a:r>
              <a:rPr lang="sv-SE" sz="4000">
                <a:solidFill>
                  <a:schemeClr val="accent1"/>
                </a:solidFill>
                <a:cs typeface="Calibri Light"/>
              </a:rPr>
              <a:t>De som är </a:t>
            </a:r>
            <a:r>
              <a:rPr lang="sv-SE" sz="4000" err="1">
                <a:solidFill>
                  <a:schemeClr val="accent1"/>
                </a:solidFill>
                <a:cs typeface="Calibri Light"/>
              </a:rPr>
              <a:t>rödmarkerat</a:t>
            </a:r>
            <a:r>
              <a:rPr lang="sv-SE" sz="4000">
                <a:solidFill>
                  <a:schemeClr val="accent1"/>
                </a:solidFill>
                <a:cs typeface="Calibri Light"/>
              </a:rPr>
              <a:t> i bilden är de sökord som har vallistor</a:t>
            </a:r>
          </a:p>
          <a:p>
            <a:pPr marL="345440" indent="-345440">
              <a:buChar char="•"/>
            </a:pPr>
            <a:endParaRPr lang="sv-SE">
              <a:solidFill>
                <a:srgbClr val="000000"/>
              </a:solidFill>
              <a:cs typeface="Calibri Light"/>
            </a:endParaRPr>
          </a:p>
        </p:txBody>
      </p:sp>
      <p:pic>
        <p:nvPicPr>
          <p:cNvPr id="7" name="Bildobjekt 7" descr="Bilden visar en journalmall från Cosmic">
            <a:extLst>
              <a:ext uri="{FF2B5EF4-FFF2-40B4-BE49-F238E27FC236}">
                <a16:creationId xmlns:a16="http://schemas.microsoft.com/office/drawing/2014/main" id="{A0E0E03D-EB09-9333-7C50-18487F1B84D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842292" y="839787"/>
            <a:ext cx="3611028" cy="9629775"/>
          </a:xfrm>
        </p:spPr>
      </p:pic>
      <p:pic>
        <p:nvPicPr>
          <p:cNvPr id="8" name="Bildobjekt 8" descr="Bilden visar en journalmall från Cosmic">
            <a:extLst>
              <a:ext uri="{FF2B5EF4-FFF2-40B4-BE49-F238E27FC236}">
                <a16:creationId xmlns:a16="http://schemas.microsoft.com/office/drawing/2014/main" id="{8648AFE8-FF37-8F3A-0625-E46ABBC6C15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857084" y="913145"/>
            <a:ext cx="3626266" cy="9483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78400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2">
            <a:extLst>
              <a:ext uri="{FF2B5EF4-FFF2-40B4-BE49-F238E27FC236}">
                <a16:creationId xmlns:a16="http://schemas.microsoft.com/office/drawing/2014/main" id="{0AABE2D8-F73C-41A9-A753-6C6D8CEEEACB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1243766" y="1947127"/>
            <a:ext cx="17616567" cy="1115260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0" tIns="0" rIns="0" bIns="72000" numCol="1" spcCol="0" rtlCol="0" fromWordArt="0" anchor="b" anchorCtr="0" forceAA="0" compatLnSpc="1">
            <a:prstTxWarp prst="textNoShape">
              <a:avLst/>
            </a:prstTxWarp>
            <a:normAutofit/>
          </a:bodyPr>
          <a:lstStyle>
            <a:lvl1pPr>
              <a:lnSpc>
                <a:spcPct val="85000"/>
              </a:lnSpc>
              <a:defRPr sz="6450" b="1" spc="-28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4400" b="1" i="0" u="none" strike="noStrike" kern="0" cap="none" spc="-28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Gemensamma vårdplaner</a:t>
            </a:r>
          </a:p>
        </p:txBody>
      </p:sp>
      <p:sp>
        <p:nvSpPr>
          <p:cNvPr id="2" name="Platshållare för text 1">
            <a:extLst>
              <a:ext uri="{FF2B5EF4-FFF2-40B4-BE49-F238E27FC236}">
                <a16:creationId xmlns:a16="http://schemas.microsoft.com/office/drawing/2014/main" id="{3EFE542F-ABE6-42D1-8C4F-2CF3A377343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 vert="horz" lIns="0" tIns="0" rIns="0" bIns="0" rtlCol="0" anchor="t">
            <a:norm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sv-SE" sz="4400">
                <a:solidFill>
                  <a:schemeClr val="accent1"/>
                </a:solidFill>
              </a:rPr>
              <a:t>Aktuella vårdplaner följer patientens vårdtillfälle vid byte av klinik/avdelning.</a:t>
            </a:r>
            <a:endParaRPr lang="sv-SE">
              <a:solidFill>
                <a:schemeClr val="accent1"/>
              </a:solidFill>
              <a:cs typeface="Calibri Light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sv-SE" sz="4400">
                <a:solidFill>
                  <a:schemeClr val="accent1"/>
                </a:solidFill>
                <a:cs typeface="Calibri Light"/>
              </a:rPr>
              <a:t>Dokumentationen uppdateras innan flytt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sv-SE" sz="4400">
                <a:solidFill>
                  <a:schemeClr val="accent1"/>
                </a:solidFill>
                <a:cs typeface="Calibri Light"/>
              </a:rPr>
              <a:t>Inte tvingande med omvårdnadsepikris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CFF7758-B57E-46B6-A42A-80EF3EA1C5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95C967C-67C7-4621-A3F4-421FC821AE41}" type="datetime1">
              <a:rPr lang="sv-SE" smtClean="0"/>
              <a:t>2024-05-06</a:t>
            </a:fld>
            <a:endParaRPr lang="en-US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04B27243-159F-4338-8F07-0BFED1F8A0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6F15528-21DE-4FAA-801E-634DDDAF4B2B}" type="slidenum">
              <a:rPr lang="sv-SE" smtClean="0"/>
              <a:pPr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919547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>
            <a:extLst>
              <a:ext uri="{FF2B5EF4-FFF2-40B4-BE49-F238E27FC236}">
                <a16:creationId xmlns:a16="http://schemas.microsoft.com/office/drawing/2014/main" id="{82B6A832-EAB8-D1D8-ECEF-4FC5EF3374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Införande</a:t>
            </a:r>
          </a:p>
        </p:txBody>
      </p:sp>
      <p:sp>
        <p:nvSpPr>
          <p:cNvPr id="2" name="Platshållare för text 1">
            <a:extLst>
              <a:ext uri="{FF2B5EF4-FFF2-40B4-BE49-F238E27FC236}">
                <a16:creationId xmlns:a16="http://schemas.microsoft.com/office/drawing/2014/main" id="{AEE86B14-5BBF-D2B4-04B2-5E012DB8A01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 vert="horz" lIns="0" tIns="0" rIns="0" bIns="0" rtlCol="0" anchor="t">
            <a:normAutofit fontScale="92500" lnSpcReduction="10000"/>
          </a:bodyPr>
          <a:lstStyle/>
          <a:p>
            <a:pPr marL="345440" indent="-345440"/>
            <a:r>
              <a:rPr lang="sv-SE" dirty="0"/>
              <a:t>Information/utbildning</a:t>
            </a:r>
          </a:p>
          <a:p>
            <a:pPr marL="755650" lvl="1" indent="-323850"/>
            <a:r>
              <a:rPr lang="sv-SE" dirty="0"/>
              <a:t>Varje klinik ansvarar för att utbilda/informera medarbetare</a:t>
            </a:r>
          </a:p>
          <a:p>
            <a:pPr marL="755650" lvl="1" indent="-323850"/>
            <a:r>
              <a:rPr lang="sv-SE" dirty="0"/>
              <a:t>Denna </a:t>
            </a:r>
            <a:r>
              <a:rPr lang="sv-SE" dirty="0" err="1"/>
              <a:t>powerpoint</a:t>
            </a:r>
            <a:r>
              <a:rPr lang="sv-SE" dirty="0"/>
              <a:t> kan tillämpas som informationsmaterial</a:t>
            </a:r>
          </a:p>
          <a:p>
            <a:pPr marL="755650" lvl="1" indent="-323850"/>
            <a:r>
              <a:rPr lang="sv-SE" dirty="0"/>
              <a:t>Film kommer att skapas som hjälp</a:t>
            </a:r>
          </a:p>
          <a:p>
            <a:pPr marL="755650" lvl="1" indent="-323850"/>
            <a:r>
              <a:rPr lang="sv-SE" dirty="0"/>
              <a:t>Lek &amp; lär – dokumentationsmall finns på enhet "Nyutveckling avdelning"</a:t>
            </a:r>
          </a:p>
          <a:p>
            <a:pPr marL="755650" lvl="1" indent="-323850"/>
            <a:r>
              <a:rPr lang="sv-SE" dirty="0"/>
              <a:t>Elektronisk journal informerar via nyhetsbrev inför start</a:t>
            </a:r>
          </a:p>
          <a:p>
            <a:pPr marL="345440" indent="-345440"/>
            <a:r>
              <a:rPr lang="sv-SE" dirty="0"/>
              <a:t>Startdatum onsdag 8 november</a:t>
            </a:r>
          </a:p>
          <a:p>
            <a:pPr marL="755840" lvl="1" indent="-345440"/>
            <a:r>
              <a:rPr lang="sv-SE" dirty="0">
                <a:solidFill>
                  <a:srgbClr val="FF0000"/>
                </a:solidFill>
              </a:rPr>
              <a:t>Justering  14 december</a:t>
            </a:r>
          </a:p>
          <a:p>
            <a:pPr marL="0" indent="0">
              <a:buNone/>
            </a:pPr>
            <a:endParaRPr lang="sv-SE" dirty="0"/>
          </a:p>
          <a:p>
            <a:pPr marL="345440" indent="-345440"/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EE400E7-E620-B810-E82D-32695A82B0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95C967C-67C7-4621-A3F4-421FC821AE41}" type="datetime1">
              <a:rPr lang="sv-SE" smtClean="0"/>
              <a:t>2024-05-06</a:t>
            </a:fld>
            <a:endParaRPr lang="en-US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DD32B72A-4A45-2B49-AAA5-6669763D34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6F15528-21DE-4FAA-801E-634DDDAF4B2B}" type="slidenum">
              <a:rPr lang="sv-SE" smtClean="0"/>
              <a:pPr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263954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>
            <a:extLst>
              <a:ext uri="{FF2B5EF4-FFF2-40B4-BE49-F238E27FC236}">
                <a16:creationId xmlns:a16="http://schemas.microsoft.com/office/drawing/2014/main" id="{07DE19A6-A2FF-414A-C9C4-5B8A715A7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cs typeface="Calibri"/>
              </a:rPr>
              <a:t>Information</a:t>
            </a:r>
            <a:endParaRPr lang="sv-SE" dirty="0"/>
          </a:p>
        </p:txBody>
      </p:sp>
      <p:sp>
        <p:nvSpPr>
          <p:cNvPr id="2" name="Platshållare för text 1">
            <a:extLst>
              <a:ext uri="{FF2B5EF4-FFF2-40B4-BE49-F238E27FC236}">
                <a16:creationId xmlns:a16="http://schemas.microsoft.com/office/drawing/2014/main" id="{F014C53D-721A-3CAB-CC75-F42F0825FE4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 vert="horz" lIns="0" tIns="0" rIns="0" bIns="0" rtlCol="0" anchor="t">
            <a:normAutofit/>
          </a:bodyPr>
          <a:lstStyle/>
          <a:p>
            <a:pPr marL="345440" indent="-345440" algn="l"/>
            <a:r>
              <a:rPr lang="sv-SE">
                <a:ea typeface="+mn-lt"/>
                <a:cs typeface="+mn-lt"/>
              </a:rPr>
              <a:t>Dokumentation i sin helhet är en del som ses över i projektet ”Utveckla arbetssätt och säkra kompetens”. Enhetschefer avdelning kommer </a:t>
            </a:r>
            <a:br>
              <a:rPr lang="sv-SE">
                <a:ea typeface="+mn-lt"/>
                <a:cs typeface="+mn-lt"/>
              </a:rPr>
            </a:br>
            <a:r>
              <a:rPr lang="sv-SE">
                <a:ea typeface="+mn-lt"/>
                <a:cs typeface="+mn-lt"/>
              </a:rPr>
              <a:t>att få information om den här förändringen direkt efter sommaren. </a:t>
            </a:r>
            <a:endParaRPr lang="sv-SE"/>
          </a:p>
          <a:p>
            <a:pPr marL="345440" indent="-345440" algn="l"/>
            <a:r>
              <a:rPr lang="sv-SE">
                <a:ea typeface="+mn-lt"/>
                <a:cs typeface="+mn-lt"/>
              </a:rPr>
              <a:t>Övergripande instruktion och lathund kommer att revideras. </a:t>
            </a:r>
            <a:endParaRPr lang="sv-SE"/>
          </a:p>
          <a:p>
            <a:pPr marL="345440" indent="-345440"/>
            <a:endParaRPr lang="sv-SE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32FA1CF-F7EB-38AC-B778-09CA6F562A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95C967C-67C7-4621-A3F4-421FC821AE41}" type="datetime1">
              <a:rPr lang="sv-SE" smtClean="0"/>
              <a:t>2024-05-06</a:t>
            </a:fld>
            <a:endParaRPr lang="en-US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D635C899-DFCB-117D-70F2-55B098AF60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6F15528-21DE-4FAA-801E-634DDDAF4B2B}" type="slidenum">
              <a:rPr lang="sv-SE" smtClean="0"/>
              <a:pPr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14180697"/>
      </p:ext>
    </p:extLst>
  </p:cSld>
  <p:clrMapOvr>
    <a:masterClrMapping/>
  </p:clrMapOvr>
</p:sld>
</file>

<file path=ppt/theme/theme1.xml><?xml version="1.0" encoding="utf-8"?>
<a:theme xmlns:a="http://schemas.openxmlformats.org/drawingml/2006/main" name="Region Västmanland Rosa">
  <a:themeElements>
    <a:clrScheme name="Region Västmanland Rosa">
      <a:dk1>
        <a:sysClr val="windowText" lastClr="000000"/>
      </a:dk1>
      <a:lt1>
        <a:sysClr val="window" lastClr="FFFFFF"/>
      </a:lt1>
      <a:dk2>
        <a:srgbClr val="7F7F7F"/>
      </a:dk2>
      <a:lt2>
        <a:srgbClr val="FFFFFF"/>
      </a:lt2>
      <a:accent1>
        <a:srgbClr val="670F3B"/>
      </a:accent1>
      <a:accent2>
        <a:srgbClr val="4B467D"/>
      </a:accent2>
      <a:accent3>
        <a:srgbClr val="339D94"/>
      </a:accent3>
      <a:accent4>
        <a:srgbClr val="3C82AF"/>
      </a:accent4>
      <a:accent5>
        <a:srgbClr val="F5AA3C"/>
      </a:accent5>
      <a:accent6>
        <a:srgbClr val="B2A39A"/>
      </a:accent6>
      <a:hlink>
        <a:srgbClr val="31599B"/>
      </a:hlink>
      <a:folHlink>
        <a:srgbClr val="7F7F7F"/>
      </a:folHlink>
    </a:clrScheme>
    <a:fontScheme name="ReVä">
      <a:majorFont>
        <a:latin typeface="Calibri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5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a:style>
    </a:spDef>
    <a:lnDef>
      <a:spPr>
        <a:ln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2" id="{CB468A0C-3AD1-40F7-951D-9B6CF80846B1}" vid="{0039DAB0-7D38-4811-8BB1-C6C4965A58F0}"/>
    </a:ext>
  </a:extLst>
</a:theme>
</file>

<file path=ppt/theme/theme2.xml><?xml version="1.0" encoding="utf-8"?>
<a:theme xmlns:a="http://schemas.openxmlformats.org/drawingml/2006/main" name="Region Västmanland Blå">
  <a:themeElements>
    <a:clrScheme name="Region Västmanland Blå">
      <a:dk1>
        <a:sysClr val="windowText" lastClr="000000"/>
      </a:dk1>
      <a:lt1>
        <a:sysClr val="window" lastClr="FFFFFF"/>
      </a:lt1>
      <a:dk2>
        <a:srgbClr val="7F7F7F"/>
      </a:dk2>
      <a:lt2>
        <a:srgbClr val="FFFFFF"/>
      </a:lt2>
      <a:accent1>
        <a:srgbClr val="3C82AF"/>
      </a:accent1>
      <a:accent2>
        <a:srgbClr val="4B467D"/>
      </a:accent2>
      <a:accent3>
        <a:srgbClr val="339D94"/>
      </a:accent3>
      <a:accent4>
        <a:srgbClr val="670F3B"/>
      </a:accent4>
      <a:accent5>
        <a:srgbClr val="F5AA3C"/>
      </a:accent5>
      <a:accent6>
        <a:srgbClr val="B2A39A"/>
      </a:accent6>
      <a:hlink>
        <a:srgbClr val="31599B"/>
      </a:hlink>
      <a:folHlink>
        <a:srgbClr val="7F7F7F"/>
      </a:folHlink>
    </a:clrScheme>
    <a:fontScheme name="ReVä">
      <a:majorFont>
        <a:latin typeface="Calibri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5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a:style>
    </a:spDef>
    <a:lnDef>
      <a:spPr>
        <a:ln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2" id="{CB468A0C-3AD1-40F7-951D-9B6CF80846B1}" vid="{2459BC67-DD28-465A-A611-64CAAD410A4A}"/>
    </a:ext>
  </a:extLst>
</a:theme>
</file>

<file path=ppt/theme/theme3.xml><?xml version="1.0" encoding="utf-8"?>
<a:theme xmlns:a="http://schemas.openxmlformats.org/drawingml/2006/main" name="Region Västmanland Grön">
  <a:themeElements>
    <a:clrScheme name="Region Västmanland Grön">
      <a:dk1>
        <a:sysClr val="windowText" lastClr="000000"/>
      </a:dk1>
      <a:lt1>
        <a:sysClr val="window" lastClr="FFFFFF"/>
      </a:lt1>
      <a:dk2>
        <a:srgbClr val="7F7F7F"/>
      </a:dk2>
      <a:lt2>
        <a:srgbClr val="FFFFFF"/>
      </a:lt2>
      <a:accent1>
        <a:srgbClr val="339D94"/>
      </a:accent1>
      <a:accent2>
        <a:srgbClr val="4B467D"/>
      </a:accent2>
      <a:accent3>
        <a:srgbClr val="670F3B"/>
      </a:accent3>
      <a:accent4>
        <a:srgbClr val="3C82AF"/>
      </a:accent4>
      <a:accent5>
        <a:srgbClr val="F5AA3C"/>
      </a:accent5>
      <a:accent6>
        <a:srgbClr val="B2A39A"/>
      </a:accent6>
      <a:hlink>
        <a:srgbClr val="31599B"/>
      </a:hlink>
      <a:folHlink>
        <a:srgbClr val="7F7F7F"/>
      </a:folHlink>
    </a:clrScheme>
    <a:fontScheme name="ReVä">
      <a:majorFont>
        <a:latin typeface="Calibri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5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a:style>
    </a:spDef>
    <a:lnDef>
      <a:spPr>
        <a:ln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2" id="{CB468A0C-3AD1-40F7-951D-9B6CF80846B1}" vid="{72B876D8-DEED-4268-B914-085C35FD99C3}"/>
    </a:ext>
  </a:extLst>
</a:theme>
</file>

<file path=ppt/theme/theme4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Region Västmanland Grön">
    <a:dk1>
      <a:sysClr val="windowText" lastClr="000000"/>
    </a:dk1>
    <a:lt1>
      <a:sysClr val="window" lastClr="FFFFFF"/>
    </a:lt1>
    <a:dk2>
      <a:srgbClr val="7F7F7F"/>
    </a:dk2>
    <a:lt2>
      <a:srgbClr val="FFFFFF"/>
    </a:lt2>
    <a:accent1>
      <a:srgbClr val="339D94"/>
    </a:accent1>
    <a:accent2>
      <a:srgbClr val="4B467D"/>
    </a:accent2>
    <a:accent3>
      <a:srgbClr val="670F3B"/>
    </a:accent3>
    <a:accent4>
      <a:srgbClr val="3C82AF"/>
    </a:accent4>
    <a:accent5>
      <a:srgbClr val="F5AA3C"/>
    </a:accent5>
    <a:accent6>
      <a:srgbClr val="B2A39A"/>
    </a:accent6>
    <a:hlink>
      <a:srgbClr val="31599B"/>
    </a:hlink>
    <a:folHlink>
      <a:srgbClr val="7F7F7F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96E99437319EE4B965C4BB264EDB04C" ma:contentTypeVersion="11" ma:contentTypeDescription="Skapa ett nytt dokument." ma:contentTypeScope="" ma:versionID="56b29faf043441bc5e7ea9a3f125d259">
  <xsd:schema xmlns:xsd="http://www.w3.org/2001/XMLSchema" xmlns:xs="http://www.w3.org/2001/XMLSchema" xmlns:p="http://schemas.microsoft.com/office/2006/metadata/properties" xmlns:ns2="a5b54b5d-8979-4caa-a801-68b343298787" xmlns:ns3="3c205022-d709-487a-b4ef-fb01ce1e4b0b" targetNamespace="http://schemas.microsoft.com/office/2006/metadata/properties" ma:root="true" ma:fieldsID="d153c0a2cbf9b6b0a943c76c28bd90fa" ns2:_="" ns3:_="">
    <xsd:import namespace="a5b54b5d-8979-4caa-a801-68b343298787"/>
    <xsd:import namespace="3c205022-d709-487a-b4ef-fb01ce1e4b0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ObjectDetectorVersion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b54b5d-8979-4caa-a801-68b34329878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Bildmarkeringar" ma:readOnly="false" ma:fieldId="{5cf76f15-5ced-4ddc-b409-7134ff3c332f}" ma:taxonomyMulti="true" ma:sspId="e12c2e29-3876-4f0c-ba25-f8f57cb655d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c205022-d709-487a-b4ef-fb01ce1e4b0b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02c37f99-b04f-41aa-8b49-ce83aa5373e6}" ma:internalName="TaxCatchAll" ma:showField="CatchAllData" ma:web="3c205022-d709-487a-b4ef-fb01ce1e4b0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7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3c205022-d709-487a-b4ef-fb01ce1e4b0b">
      <UserInfo>
        <DisplayName>NT Service\spsearch</DisplayName>
        <AccountId>39</AccountId>
        <AccountType/>
      </UserInfo>
      <UserInfo>
        <DisplayName>Karin Nilsson</DisplayName>
        <AccountId>84</AccountId>
        <AccountType/>
      </UserInfo>
    </SharedWithUsers>
    <lcf76f155ced4ddcb4097134ff3c332f xmlns="a5b54b5d-8979-4caa-a801-68b343298787">
      <Terms xmlns="http://schemas.microsoft.com/office/infopath/2007/PartnerControls"/>
    </lcf76f155ced4ddcb4097134ff3c332f>
    <TaxCatchAll xmlns="3c205022-d709-487a-b4ef-fb01ce1e4b0b" xsi:nil="true"/>
  </documentManagement>
</p:properties>
</file>

<file path=customXml/itemProps1.xml><?xml version="1.0" encoding="utf-8"?>
<ds:datastoreItem xmlns:ds="http://schemas.openxmlformats.org/officeDocument/2006/customXml" ds:itemID="{7504374A-1B78-4256-9C78-3EA0735A29F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5b54b5d-8979-4caa-a801-68b343298787"/>
    <ds:schemaRef ds:uri="3c205022-d709-487a-b4ef-fb01ce1e4b0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041836F-050D-448E-A7B6-564A2A1A1FC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D298639-A577-4F3F-91F2-8D6ABE55571D}">
  <ds:schemaRefs>
    <ds:schemaRef ds:uri="http://schemas.openxmlformats.org/package/2006/metadata/core-properties"/>
    <ds:schemaRef ds:uri="http://purl.org/dc/terms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purl.org/dc/dcmitype/"/>
    <ds:schemaRef ds:uri="a5b54b5d-8979-4caa-a801-68b343298787"/>
    <ds:schemaRef ds:uri="3c205022-d709-487a-b4ef-fb01ce1e4b0b"/>
    <ds:schemaRef ds:uri="http://purl.org/dc/elements/1.1/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Region_Västmanland</Template>
  <TotalTime>21</TotalTime>
  <Words>284</Words>
  <Application>Microsoft Office PowerPoint</Application>
  <PresentationFormat>Anpassad</PresentationFormat>
  <Paragraphs>53</Paragraphs>
  <Slides>8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3</vt:i4>
      </vt:variant>
      <vt:variant>
        <vt:lpstr>Bildrubriker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Region Västmanland Rosa</vt:lpstr>
      <vt:lpstr>Region Västmanland Blå</vt:lpstr>
      <vt:lpstr>Region Västmanland Grön</vt:lpstr>
      <vt:lpstr>Gemensam omvårdnadsdokumentation i slutenvård</vt:lpstr>
      <vt:lpstr>  Mål – samlad vårddokumentation kopplat till vårdprocess</vt:lpstr>
      <vt:lpstr>Lösning:</vt:lpstr>
      <vt:lpstr>Gemensam vårdplansvy /vårdplansvårdåtagande</vt:lpstr>
      <vt:lpstr>Gemensamma dokumentationsmallar</vt:lpstr>
      <vt:lpstr>Gemensamma vårdplaner</vt:lpstr>
      <vt:lpstr>Införande</vt:lpstr>
      <vt:lpstr>Information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Omorganisation Region Västmanland</dc:title>
  <dc:creator>Lina Ekegren</dc:creator>
  <cp:lastModifiedBy>Maria Karlsson</cp:lastModifiedBy>
  <cp:revision>11</cp:revision>
  <dcterms:created xsi:type="dcterms:W3CDTF">2019-11-21T13:06:15Z</dcterms:created>
  <dcterms:modified xsi:type="dcterms:W3CDTF">2024-05-06T11:21:05Z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2019-05-20T00:00:00Z</vt:filetime>
  </property>
  <property fmtid="{D5CDD505-2E9C-101B-9397-08002B2CF9AE}" pid="3" name="Creator">
    <vt:lpwstr>Adobe InDesign 14.0 (Macintosh)</vt:lpwstr>
  </property>
  <property fmtid="{D5CDD505-2E9C-101B-9397-08002B2CF9AE}" pid="4" name="LastSaved">
    <vt:filetime>2019-05-29T00:00:00Z</vt:filetime>
  </property>
  <property fmtid="{D5CDD505-2E9C-101B-9397-08002B2CF9AE}" pid="5" name="ContentTypeId">
    <vt:lpwstr>0x010100596E99437319EE4B965C4BB264EDB04C</vt:lpwstr>
  </property>
  <property fmtid="{D5CDD505-2E9C-101B-9397-08002B2CF9AE}" pid="6" name="MediaServiceImageTags">
    <vt:lpwstr/>
  </property>
</Properties>
</file>