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70" r:id="rId3"/>
    <p:sldId id="258" r:id="rId4"/>
    <p:sldId id="261" r:id="rId5"/>
    <p:sldId id="260" r:id="rId6"/>
    <p:sldId id="262" r:id="rId7"/>
    <p:sldId id="276" r:id="rId8"/>
    <p:sldId id="269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8488" autoAdjust="0"/>
  </p:normalViewPr>
  <p:slideViewPr>
    <p:cSldViewPr snapToGrid="0">
      <p:cViewPr varScale="1">
        <p:scale>
          <a:sx n="51" d="100"/>
          <a:sy n="51" d="100"/>
        </p:scale>
        <p:origin x="122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895-3CD4-4A4C-9E67-9FDB2DEC9777}" type="datetimeFigureOut">
              <a:rPr lang="sv-SE" smtClean="0"/>
              <a:t>2022-11-17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AD2F0-0D34-44A1-8169-7B78E9699D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35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D2F0-0D34-44A1-8169-7B78E9699DB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24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D2F0-0D34-44A1-8169-7B78E9699DB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30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D2F0-0D34-44A1-8169-7B78E9699DB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44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CD8E-777B-4229-B986-30BD4A5482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921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CE273-D0FF-4822-A64D-854ABCBD323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003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CD8E-777B-4229-B986-30BD4A5482A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61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D2F0-0D34-44A1-8169-7B78E9699DB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746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D2F0-0D34-44A1-8169-7B78E9699DB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54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D2F0-0D34-44A1-8169-7B78E9699DB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945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D2F0-0D34-44A1-8169-7B78E9699DB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80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ulrika.berglund@toreboda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>
            <a:off x="1513635" y="3845146"/>
            <a:ext cx="8759753" cy="191557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sv-SE" sz="12800" dirty="0">
                <a:solidFill>
                  <a:schemeClr val="tx1"/>
                </a:solidFill>
              </a:rPr>
              <a:t/>
            </a:r>
            <a:br>
              <a:rPr lang="sv-SE" sz="12800" dirty="0">
                <a:solidFill>
                  <a:schemeClr val="tx1"/>
                </a:solidFill>
              </a:rPr>
            </a:br>
            <a:endParaRPr lang="sv-SE" sz="12800" dirty="0" smtClean="0">
              <a:solidFill>
                <a:schemeClr val="tx1"/>
              </a:solidFill>
            </a:endParaRPr>
          </a:p>
          <a:p>
            <a:pPr algn="ctr"/>
            <a:r>
              <a:rPr lang="sv-SE" sz="12800" dirty="0" smtClean="0">
                <a:solidFill>
                  <a:schemeClr val="tx1"/>
                </a:solidFill>
              </a:rPr>
              <a:t>Multiprofessionellt </a:t>
            </a:r>
            <a:r>
              <a:rPr lang="sv-SE" sz="12800" dirty="0" smtClean="0">
                <a:solidFill>
                  <a:schemeClr val="tx1"/>
                </a:solidFill>
              </a:rPr>
              <a:t>team - </a:t>
            </a:r>
            <a:endParaRPr lang="sv-SE" sz="12800" dirty="0">
              <a:solidFill>
                <a:schemeClr val="tx1"/>
              </a:solidFill>
            </a:endParaRPr>
          </a:p>
          <a:p>
            <a:pPr algn="ctr"/>
            <a:r>
              <a:rPr lang="sv-SE" sz="12800" dirty="0">
                <a:solidFill>
                  <a:schemeClr val="tx1"/>
                </a:solidFill>
              </a:rPr>
              <a:t>tidig bedömning av individers behov </a:t>
            </a:r>
          </a:p>
          <a:p>
            <a:pPr algn="ctr"/>
            <a:endParaRPr lang="sv-SE" sz="12800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93" y="566200"/>
            <a:ext cx="2010033" cy="1313275"/>
          </a:xfrm>
          <a:prstGeom prst="rect">
            <a:avLst/>
          </a:prstGeom>
        </p:spPr>
      </p:pic>
      <p:pic>
        <p:nvPicPr>
          <p:cNvPr id="5" name="Bildobjekt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51" y="648151"/>
            <a:ext cx="729933" cy="915799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165070" y="1583546"/>
            <a:ext cx="236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TÖREBODA KOMMUN 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459684" y="2090820"/>
            <a:ext cx="8867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sv-SE" sz="5400" dirty="0">
                <a:latin typeface="+mj-lt"/>
                <a:ea typeface="+mj-ea"/>
                <a:cs typeface="+mj-cs"/>
              </a:rPr>
              <a:t>Förebyggande team äldre Töreboda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197" y="5760720"/>
            <a:ext cx="866316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Kontaktuppgifter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Välkommen att höra av dig om du har frågor: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Ulrika Berglund, enhetschef Utredningsenheten</a:t>
            </a:r>
            <a:endParaRPr lang="sv-SE" dirty="0"/>
          </a:p>
          <a:p>
            <a:pPr marL="0" indent="0">
              <a:buNone/>
            </a:pPr>
            <a:r>
              <a:rPr lang="sv-SE" dirty="0">
                <a:hlinkClick r:id="rId3"/>
              </a:rPr>
              <a:t>u</a:t>
            </a:r>
            <a:r>
              <a:rPr lang="sv-SE" dirty="0" smtClean="0">
                <a:hlinkClick r:id="rId3"/>
              </a:rPr>
              <a:t>lrika.berglund@toreboda.se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r>
              <a:rPr lang="sv-SE" dirty="0" smtClean="0"/>
              <a:t>Tel. </a:t>
            </a:r>
            <a:r>
              <a:rPr lang="sv-SE" smtClean="0"/>
              <a:t>0506 181 31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21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92596" y="400104"/>
            <a:ext cx="5251269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				Töreboda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4714" y="482199"/>
            <a:ext cx="2707881" cy="586818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819" y="3511712"/>
            <a:ext cx="5056679" cy="299230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629400" y="2065283"/>
            <a:ext cx="257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Töreboda kommun </a:t>
            </a:r>
          </a:p>
          <a:p>
            <a:r>
              <a:rPr lang="sv-SE" dirty="0"/>
              <a:t>ca 9 200 invånare</a:t>
            </a:r>
          </a:p>
        </p:txBody>
      </p:sp>
      <p:cxnSp>
        <p:nvCxnSpPr>
          <p:cNvPr id="8" name="Rak pilkoppling 7"/>
          <p:cNvCxnSpPr/>
          <p:nvPr/>
        </p:nvCxnSpPr>
        <p:spPr>
          <a:xfrm flipH="1">
            <a:off x="3350029" y="2711614"/>
            <a:ext cx="3279371" cy="22012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8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397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/>
              <a:t>Samarbetets bakgrund och syfte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4740" y="1399361"/>
            <a:ext cx="7965860" cy="3820340"/>
          </a:xfrm>
        </p:spPr>
        <p:txBody>
          <a:bodyPr>
            <a:normAutofit/>
          </a:bodyPr>
          <a:lstStyle/>
          <a:p>
            <a:endParaRPr lang="sv-SE" sz="2400" dirty="0">
              <a:latin typeface="+mj-lt"/>
            </a:endParaRPr>
          </a:p>
          <a:p>
            <a:r>
              <a:rPr lang="sv-SE" sz="2400" dirty="0">
                <a:latin typeface="+mj-lt"/>
              </a:rPr>
              <a:t>Pilotprojekt i Töreboda 2018-2019-nu permanent arbetssätt</a:t>
            </a:r>
          </a:p>
          <a:p>
            <a:r>
              <a:rPr lang="sv-SE" sz="2400" dirty="0">
                <a:latin typeface="+mj-lt"/>
              </a:rPr>
              <a:t>Att tidigt möta individens behov av rehabilitering, hjälpmedel och vård/omsorg</a:t>
            </a:r>
          </a:p>
          <a:p>
            <a:r>
              <a:rPr lang="sv-SE" sz="2400" dirty="0">
                <a:latin typeface="+mj-lt"/>
              </a:rPr>
              <a:t>Att möten sker i individens hem för att tidigt göra gemensam bedömning, samordna insatser och följa upp dessa</a:t>
            </a:r>
          </a:p>
          <a:p>
            <a:r>
              <a:rPr lang="sv-SE" sz="2400" dirty="0">
                <a:latin typeface="+mj-lt"/>
              </a:rPr>
              <a:t>Att förenkla för invånarna att ta kontakt med vård och omsorg</a:t>
            </a:r>
          </a:p>
        </p:txBody>
      </p:sp>
      <p:pic>
        <p:nvPicPr>
          <p:cNvPr id="2050" name="Picture 2" descr="figuren0610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t="-3726" r="2407" b="3478"/>
          <a:stretch/>
        </p:blipFill>
        <p:spPr bwMode="auto">
          <a:xfrm>
            <a:off x="8029833" y="2991623"/>
            <a:ext cx="3323967" cy="31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9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7400" y="681037"/>
            <a:ext cx="9486900" cy="1325563"/>
          </a:xfrm>
        </p:spPr>
        <p:txBody>
          <a:bodyPr>
            <a:normAutofit/>
          </a:bodyPr>
          <a:lstStyle/>
          <a:p>
            <a:r>
              <a:rPr lang="sv-SE" sz="4000" dirty="0"/>
              <a:t>Målgrupp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4294967295"/>
          </p:nvPr>
        </p:nvSpPr>
        <p:spPr>
          <a:xfrm>
            <a:off x="787400" y="1623219"/>
            <a:ext cx="8724900" cy="279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400" dirty="0"/>
          </a:p>
          <a:p>
            <a:r>
              <a:rPr lang="sv-SE" sz="2400" dirty="0">
                <a:latin typeface="+mj-lt"/>
              </a:rPr>
              <a:t>K</a:t>
            </a:r>
            <a:r>
              <a:rPr lang="sv-SE" sz="2400" dirty="0" smtClean="0">
                <a:latin typeface="+mj-lt"/>
              </a:rPr>
              <a:t>ommuninvånare </a:t>
            </a:r>
            <a:r>
              <a:rPr lang="sv-SE" sz="2400" dirty="0">
                <a:latin typeface="+mj-lt"/>
              </a:rPr>
              <a:t>som har behov av råd och stöd i sin vardag  för att bibehålla </a:t>
            </a:r>
            <a:r>
              <a:rPr lang="sv-SE" sz="2600" dirty="0">
                <a:latin typeface="+mj-lt"/>
              </a:rPr>
              <a:t>hälsa</a:t>
            </a:r>
            <a:r>
              <a:rPr lang="sv-SE" sz="2400" dirty="0">
                <a:latin typeface="+mj-lt"/>
              </a:rPr>
              <a:t> och självständighet </a:t>
            </a:r>
          </a:p>
          <a:p>
            <a:r>
              <a:rPr lang="sv-SE" sz="2400" dirty="0">
                <a:latin typeface="+mj-lt"/>
              </a:rPr>
              <a:t>Särskilt avses personer som inte tidigare haft regelbunden och nära kontakt med vård och omsorg men som börjar få svårt att klara vardagen på egen hand</a:t>
            </a:r>
          </a:p>
          <a:p>
            <a:endParaRPr lang="sv-SE" sz="2400" dirty="0">
              <a:latin typeface="+mj-lt"/>
            </a:endParaRPr>
          </a:p>
          <a:p>
            <a:endParaRPr lang="sv-S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64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527" y="441515"/>
            <a:ext cx="6154570" cy="1184789"/>
          </a:xfrm>
        </p:spPr>
        <p:txBody>
          <a:bodyPr>
            <a:noAutofit/>
          </a:bodyPr>
          <a:lstStyle/>
          <a:p>
            <a:r>
              <a:rPr lang="sv-SE" sz="4000" dirty="0"/>
              <a:t>Multiprofessionellt team – 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7812" y="1766393"/>
            <a:ext cx="3400868" cy="284847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50527" y="2563586"/>
            <a:ext cx="3845414" cy="102919"/>
          </a:xfrm>
        </p:spPr>
        <p:txBody>
          <a:bodyPr>
            <a:normAutofit fontScale="25000" lnSpcReduction="20000"/>
          </a:bodyPr>
          <a:lstStyle/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j-lt"/>
              </a:rPr>
              <a:t>Sjuksköterska </a:t>
            </a: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j-lt"/>
              </a:rPr>
              <a:t>Arbetsterapeut</a:t>
            </a: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9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j-lt"/>
              </a:rPr>
              <a:t>Biståndshandläggare</a:t>
            </a:r>
          </a:p>
          <a:p>
            <a:pPr>
              <a:lnSpc>
                <a:spcPct val="110000"/>
              </a:lnSpc>
            </a:pPr>
            <a:endParaRPr lang="sv-SE" sz="112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+mj-lt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419446" y="2390346"/>
            <a:ext cx="4772554" cy="416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Utifrån behov exempelvis</a:t>
            </a:r>
            <a:r>
              <a:rPr lang="sv-SE" sz="3200" dirty="0"/>
              <a:t> –</a:t>
            </a:r>
            <a:endParaRPr lang="sv-SE" sz="32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Läkare</a:t>
            </a: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Dietist</a:t>
            </a: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Sjukgymnast/fysioterapeut</a:t>
            </a: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4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Hemfixare</a:t>
            </a:r>
            <a:endParaRPr lang="sv-SE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Syn/hörsel</a:t>
            </a: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Anhörigstöd</a:t>
            </a: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Öppna verksamheter</a:t>
            </a:r>
          </a:p>
          <a:p>
            <a:pPr>
              <a:lnSpc>
                <a:spcPct val="110000"/>
              </a:lnSpc>
            </a:pPr>
            <a:endParaRPr lang="sv-SE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22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23841" y="625336"/>
            <a:ext cx="8863147" cy="1325563"/>
          </a:xfrm>
        </p:spPr>
        <p:txBody>
          <a:bodyPr>
            <a:normAutofit/>
          </a:bodyPr>
          <a:lstStyle/>
          <a:p>
            <a:r>
              <a:rPr lang="sv-SE" sz="4000" dirty="0" smtClean="0"/>
              <a:t>Kontaktvägar</a:t>
            </a:r>
            <a:endParaRPr lang="sv-SE" sz="4000" dirty="0"/>
          </a:p>
        </p:txBody>
      </p:sp>
      <p:sp>
        <p:nvSpPr>
          <p:cNvPr id="4" name="Platshållare för text 3"/>
          <p:cNvSpPr>
            <a:spLocks noGrp="1"/>
          </p:cNvSpPr>
          <p:nvPr>
            <p:ph idx="1"/>
          </p:nvPr>
        </p:nvSpPr>
        <p:spPr>
          <a:xfrm>
            <a:off x="1978197" y="1967226"/>
            <a:ext cx="7237241" cy="2939875"/>
          </a:xfrm>
        </p:spPr>
        <p:txBody>
          <a:bodyPr>
            <a:noAutofit/>
          </a:bodyPr>
          <a:lstStyle/>
          <a:p>
            <a:r>
              <a:rPr lang="sv-SE" dirty="0" smtClean="0"/>
              <a:t>telefonkontakt </a:t>
            </a:r>
            <a:r>
              <a:rPr lang="sv-SE" dirty="0"/>
              <a:t>med teamet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någon profession uppmärksammar (checklista)</a:t>
            </a:r>
          </a:p>
          <a:p>
            <a:endParaRPr lang="sv-SE" dirty="0" smtClean="0"/>
          </a:p>
          <a:p>
            <a:r>
              <a:rPr lang="sv-SE" dirty="0" smtClean="0"/>
              <a:t>SAMSA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90" y="2063776"/>
            <a:ext cx="2859652" cy="28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Så här gör vi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sv-SE" dirty="0" smtClean="0"/>
          </a:p>
          <a:p>
            <a:pPr marL="285750" indent="-285750"/>
            <a:r>
              <a:rPr lang="sv-SE" dirty="0" smtClean="0"/>
              <a:t>Teamet gör ett hembesök</a:t>
            </a:r>
            <a:endParaRPr lang="sv-SE" dirty="0"/>
          </a:p>
          <a:p>
            <a:pPr marL="285750" indent="-285750"/>
            <a:r>
              <a:rPr lang="sv-SE" dirty="0" smtClean="0"/>
              <a:t>SIP</a:t>
            </a:r>
            <a:endParaRPr lang="sv-SE" dirty="0"/>
          </a:p>
          <a:p>
            <a:pPr marL="285750" indent="-285750"/>
            <a:r>
              <a:rPr lang="sv-SE" dirty="0"/>
              <a:t>Uppföljning</a:t>
            </a:r>
          </a:p>
          <a:p>
            <a:pPr marL="285750" indent="-285750"/>
            <a:r>
              <a:rPr lang="sv-SE" dirty="0"/>
              <a:t>Personcentrerat </a:t>
            </a:r>
            <a:r>
              <a:rPr lang="sv-SE" dirty="0" smtClean="0"/>
              <a:t>och</a:t>
            </a:r>
          </a:p>
          <a:p>
            <a:pPr marL="0" indent="0">
              <a:buNone/>
            </a:pPr>
            <a:r>
              <a:rPr lang="sv-SE" dirty="0" smtClean="0"/>
              <a:t>ett </a:t>
            </a:r>
            <a:r>
              <a:rPr lang="sv-SE" dirty="0"/>
              <a:t>aktiverande förhållningssätt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906" y="1391306"/>
            <a:ext cx="2619114" cy="34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4995" y="227354"/>
            <a:ext cx="9430096" cy="1325563"/>
          </a:xfrm>
        </p:spPr>
        <p:txBody>
          <a:bodyPr>
            <a:normAutofit/>
          </a:bodyPr>
          <a:lstStyle/>
          <a:p>
            <a:r>
              <a:rPr lang="sv-SE" sz="4000" dirty="0"/>
              <a:t>Fördelarna för den enskilde, anhöriga och verksamheterna </a:t>
            </a:r>
          </a:p>
        </p:txBody>
      </p:sp>
      <p:sp>
        <p:nvSpPr>
          <p:cNvPr id="5" name="Ellips 4"/>
          <p:cNvSpPr/>
          <p:nvPr/>
        </p:nvSpPr>
        <p:spPr>
          <a:xfrm>
            <a:off x="4849594" y="3993075"/>
            <a:ext cx="2140899" cy="2061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Tidig insats</a:t>
            </a:r>
          </a:p>
        </p:txBody>
      </p:sp>
      <p:sp>
        <p:nvSpPr>
          <p:cNvPr id="6" name="Ellips 5"/>
          <p:cNvSpPr/>
          <p:nvPr/>
        </p:nvSpPr>
        <p:spPr>
          <a:xfrm>
            <a:off x="7579539" y="4250207"/>
            <a:ext cx="2743445" cy="1699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Korta kontaktvägar</a:t>
            </a:r>
          </a:p>
        </p:txBody>
      </p:sp>
      <p:sp>
        <p:nvSpPr>
          <p:cNvPr id="7" name="Ellips 6"/>
          <p:cNvSpPr/>
          <p:nvPr/>
        </p:nvSpPr>
        <p:spPr>
          <a:xfrm>
            <a:off x="1570932" y="4250206"/>
            <a:ext cx="2481651" cy="1699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Skenet kan bedra</a:t>
            </a:r>
          </a:p>
        </p:txBody>
      </p:sp>
      <p:sp>
        <p:nvSpPr>
          <p:cNvPr id="9" name="Ellips 8"/>
          <p:cNvSpPr/>
          <p:nvPr/>
        </p:nvSpPr>
        <p:spPr>
          <a:xfrm>
            <a:off x="7320513" y="2241591"/>
            <a:ext cx="3261497" cy="1547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Gemensam plan</a:t>
            </a:r>
          </a:p>
          <a:p>
            <a:pPr algn="ctr"/>
            <a:r>
              <a:rPr lang="sv-SE" sz="2400" b="1" dirty="0"/>
              <a:t>SIP</a:t>
            </a:r>
          </a:p>
        </p:txBody>
      </p:sp>
      <p:sp>
        <p:nvSpPr>
          <p:cNvPr id="10" name="Ellips 9"/>
          <p:cNvSpPr/>
          <p:nvPr/>
        </p:nvSpPr>
        <p:spPr>
          <a:xfrm>
            <a:off x="1117420" y="2090443"/>
            <a:ext cx="3388677" cy="1698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Skapar trygghet och förtroende </a:t>
            </a:r>
          </a:p>
        </p:txBody>
      </p:sp>
      <p:sp>
        <p:nvSpPr>
          <p:cNvPr id="8" name="Ellips 7"/>
          <p:cNvSpPr/>
          <p:nvPr/>
        </p:nvSpPr>
        <p:spPr>
          <a:xfrm>
            <a:off x="4849594" y="1756588"/>
            <a:ext cx="2127422" cy="2032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Fast tid för hembesök</a:t>
            </a:r>
          </a:p>
        </p:txBody>
      </p:sp>
    </p:spTree>
    <p:extLst>
      <p:ext uri="{BB962C8B-B14F-4D97-AF65-F5344CB8AC3E}">
        <p14:creationId xmlns:p14="http://schemas.microsoft.com/office/powerpoint/2010/main" val="1183946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9F1D42-CFCB-4515-A760-BDF278C0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Medskick till er som vill testa ett nytt arbetssätt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FD5FA0-29C3-44EA-A2E7-D3FB0029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kan vi hjälpas åt?</a:t>
            </a:r>
          </a:p>
          <a:p>
            <a:r>
              <a:rPr lang="sv-SE" dirty="0"/>
              <a:t>Var lyhörd</a:t>
            </a:r>
          </a:p>
          <a:p>
            <a:r>
              <a:rPr lang="sv-SE" dirty="0"/>
              <a:t>Effektivitet</a:t>
            </a:r>
          </a:p>
          <a:p>
            <a:r>
              <a:rPr lang="sv-SE" dirty="0"/>
              <a:t>Gör det enkelt våga prova!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4B67A1-58FC-4350-A899-A2B0B174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325" y="2772903"/>
            <a:ext cx="3401863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jup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TM04033923[[fn=Djup]]</Template>
  <TotalTime>808</TotalTime>
  <Words>248</Words>
  <Application>Microsoft Office PowerPoint</Application>
  <PresentationFormat>Bredbild</PresentationFormat>
  <Paragraphs>74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Djup</vt:lpstr>
      <vt:lpstr>PowerPoint-presentation</vt:lpstr>
      <vt:lpstr>    Töreboda</vt:lpstr>
      <vt:lpstr>Samarbetets bakgrund och syfte</vt:lpstr>
      <vt:lpstr>Målgrupp</vt:lpstr>
      <vt:lpstr>Multiprofessionellt team –   </vt:lpstr>
      <vt:lpstr>Kontaktvägar</vt:lpstr>
      <vt:lpstr>Så här gör vi</vt:lpstr>
      <vt:lpstr>Fördelarna för den enskilde, anhöriga och verksamheterna </vt:lpstr>
      <vt:lpstr>Medskick till er som vill testa ett nytt arbetssätt</vt:lpstr>
      <vt:lpstr>Kontaktuppgifter</vt:lpstr>
    </vt:vector>
  </TitlesOfParts>
  <Company>Västra Götalandsregionen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Uppdrag – Förebyggande vård och omsorg</dc:title>
  <dc:creator>Monica Wallenius</dc:creator>
  <cp:lastModifiedBy>Ulrika Berglund</cp:lastModifiedBy>
  <cp:revision>123</cp:revision>
  <dcterms:created xsi:type="dcterms:W3CDTF">2019-10-11T09:55:51Z</dcterms:created>
  <dcterms:modified xsi:type="dcterms:W3CDTF">2022-11-17T07:58:40Z</dcterms:modified>
</cp:coreProperties>
</file>